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
    <p:sldMasterId id="2147484709" r:id="rId4"/>
    <p:sldMasterId id="2147484704" r:id="rId5"/>
    <p:sldMasterId id="2147484615" r:id="rId6"/>
    <p:sldMasterId id="2147484618" r:id="rId7"/>
    <p:sldMasterId id="2147484717" r:id="rId8"/>
  </p:sldMasterIdLst>
  <p:notesMasterIdLst>
    <p:notesMasterId r:id="rId21"/>
  </p:notesMasterIdLst>
  <p:handoutMasterIdLst>
    <p:handoutMasterId r:id="rId22"/>
  </p:handoutMasterIdLst>
  <p:sldIdLst>
    <p:sldId id="274" r:id="rId9"/>
    <p:sldId id="279" r:id="rId10"/>
    <p:sldId id="283" r:id="rId11"/>
    <p:sldId id="269" r:id="rId12"/>
    <p:sldId id="273" r:id="rId13"/>
    <p:sldId id="275" r:id="rId14"/>
    <p:sldId id="271" r:id="rId15"/>
    <p:sldId id="284" r:id="rId16"/>
    <p:sldId id="277" r:id="rId17"/>
    <p:sldId id="276" r:id="rId18"/>
    <p:sldId id="268" r:id="rId19"/>
    <p:sldId id="260" r:id="rId20"/>
  </p:sldIdLst>
  <p:sldSz cx="12188825"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1pPr>
    <a:lvl2pPr marL="4556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2pPr>
    <a:lvl3pPr marL="9128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3pPr>
    <a:lvl4pPr marL="13700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4pPr>
    <a:lvl5pPr marL="18272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5pPr>
    <a:lvl6pPr marL="2286000" algn="l" defTabSz="914400" rtl="0" eaLnBrk="1" latinLnBrk="0" hangingPunct="1">
      <a:defRPr kern="1200">
        <a:solidFill>
          <a:schemeClr val="tx1"/>
        </a:solidFill>
        <a:latin typeface="Segoe UI" charset="0"/>
        <a:ea typeface="ＭＳ Ｐゴシック" charset="-128"/>
        <a:cs typeface="+mn-cs"/>
      </a:defRPr>
    </a:lvl6pPr>
    <a:lvl7pPr marL="2743200" algn="l" defTabSz="914400" rtl="0" eaLnBrk="1" latinLnBrk="0" hangingPunct="1">
      <a:defRPr kern="1200">
        <a:solidFill>
          <a:schemeClr val="tx1"/>
        </a:solidFill>
        <a:latin typeface="Segoe UI" charset="0"/>
        <a:ea typeface="ＭＳ Ｐゴシック" charset="-128"/>
        <a:cs typeface="+mn-cs"/>
      </a:defRPr>
    </a:lvl7pPr>
    <a:lvl8pPr marL="3200400" algn="l" defTabSz="914400" rtl="0" eaLnBrk="1" latinLnBrk="0" hangingPunct="1">
      <a:defRPr kern="1200">
        <a:solidFill>
          <a:schemeClr val="tx1"/>
        </a:solidFill>
        <a:latin typeface="Segoe UI" charset="0"/>
        <a:ea typeface="ＭＳ Ｐゴシック" charset="-128"/>
        <a:cs typeface="+mn-cs"/>
      </a:defRPr>
    </a:lvl8pPr>
    <a:lvl9pPr marL="3657600" algn="l" defTabSz="914400" rtl="0" eaLnBrk="1" latinLnBrk="0" hangingPunct="1">
      <a:defRPr kern="1200">
        <a:solidFill>
          <a:schemeClr val="tx1"/>
        </a:solidFill>
        <a:latin typeface="Segoe UI" charset="0"/>
        <a:ea typeface="ＭＳ Ｐゴシック" charset="-128"/>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01" userDrawn="1">
          <p15:clr>
            <a:srgbClr val="A4A3A4"/>
          </p15:clr>
        </p15:guide>
        <p15:guide id="5" pos="7422" userDrawn="1">
          <p15:clr>
            <a:srgbClr val="A4A3A4"/>
          </p15:clr>
        </p15:guide>
        <p15:guide id="6"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8C8C8C"/>
    <a:srgbClr val="FFCC00"/>
    <a:srgbClr val="140F50"/>
    <a:srgbClr val="190A96"/>
    <a:srgbClr val="280FE6"/>
    <a:srgbClr val="1E4BF0"/>
    <a:srgbClr val="0B3CC8"/>
    <a:srgbClr val="072783"/>
    <a:srgbClr val="2C7BF0"/>
    <a:srgbClr val="1D4B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8" autoAdjust="0"/>
    <p:restoredTop sz="94664" autoAdjust="0"/>
  </p:normalViewPr>
  <p:slideViewPr>
    <p:cSldViewPr snapToGrid="0" snapToObjects="1">
      <p:cViewPr varScale="1">
        <p:scale>
          <a:sx n="83" d="100"/>
          <a:sy n="83" d="100"/>
        </p:scale>
        <p:origin x="533" y="67"/>
      </p:cViewPr>
      <p:guideLst>
        <p:guide orient="horz" pos="142"/>
        <p:guide orient="horz" pos="4176"/>
        <p:guide orient="horz" pos="739"/>
        <p:guide pos="301"/>
        <p:guide pos="7422"/>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napToObjects="1">
      <p:cViewPr varScale="1">
        <p:scale>
          <a:sx n="88" d="100"/>
          <a:sy n="88" d="100"/>
        </p:scale>
        <p:origin x="3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Master" Target="slideMasters/slideMaster5.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2.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5CF2BDE3-492D-4F40-88FE-2D1B6E302FEA}" type="datetimeFigureOut">
              <a:rPr lang="en-US"/>
              <a:pPr>
                <a:defRPr/>
              </a:pPr>
              <a:t>6/26/2018</a:t>
            </a:fld>
            <a:endParaRPr lang="en-US" dirty="0"/>
          </a:p>
        </p:txBody>
      </p:sp>
      <p:sp>
        <p:nvSpPr>
          <p:cNvPr id="9" name="Slide Number Placeholder 8"/>
          <p:cNvSpPr>
            <a:spLocks noGrp="1"/>
          </p:cNvSpPr>
          <p:nvPr>
            <p:ph type="sldNum" sz="quarter" idx="3"/>
          </p:nvPr>
        </p:nvSpPr>
        <p:spPr>
          <a:xfrm>
            <a:off x="5783263" y="8685213"/>
            <a:ext cx="107315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527CFFC-17AF-0642-9F37-BB9C3DB69781}" type="slidenum">
              <a:rPr lang="en-US" altLang="en-US"/>
              <a:pPr>
                <a:defRPr/>
              </a:pPr>
              <a:t>‹Nº›</a:t>
            </a:fld>
            <a:endParaRPr lang="en-US" altLang="en-US"/>
          </a:p>
        </p:txBody>
      </p:sp>
    </p:spTree>
    <p:extLst>
      <p:ext uri="{BB962C8B-B14F-4D97-AF65-F5344CB8AC3E}">
        <p14:creationId xmlns:p14="http://schemas.microsoft.com/office/powerpoint/2010/main" val="55629639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 name="Footer Placeholder 9"/>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eaLnBrk="0" fontAlgn="auto" hangingPunct="0">
              <a:spcBef>
                <a:spcPts val="0"/>
              </a:spcBef>
              <a:spcAft>
                <a:spcPts val="0"/>
              </a:spcAft>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lvl1p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98A18730-3C9C-FA49-AEA3-0062F8EA3D1B}" type="datetimeFigureOut">
              <a:rPr lang="en-US"/>
              <a:pPr>
                <a:defRPr/>
              </a:pPr>
              <a:t>6/26/2018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612B6B85-5556-AC40-8CF9-5FAB34ADED73}" type="slidenum">
              <a:rPr lang="en-US" altLang="en-US"/>
              <a:pPr>
                <a:defRPr/>
              </a:pPr>
              <a:t>‹Nº›</a:t>
            </a:fld>
            <a:endParaRPr lang="en-US" altLang="en-US"/>
          </a:p>
        </p:txBody>
      </p:sp>
    </p:spTree>
    <p:extLst>
      <p:ext uri="{BB962C8B-B14F-4D97-AF65-F5344CB8AC3E}">
        <p14:creationId xmlns:p14="http://schemas.microsoft.com/office/powerpoint/2010/main" val="467171804"/>
      </p:ext>
    </p:extLst>
  </p:cSld>
  <p:clrMap bg1="lt1" tx1="dk1" bg2="lt2" tx2="dk2" accent1="accent1" accent2="accent2" accent3="accent3" accent4="accent4" accent5="accent5" accent6="accent6" hlink="hlink" folHlink="folHlink"/>
  <p:hf/>
  <p:notesStyle>
    <a:lvl1pPr algn="l" defTabSz="912813" rtl="0" eaLnBrk="0" fontAlgn="base" hangingPunct="0">
      <a:lnSpc>
        <a:spcPct val="90000"/>
      </a:lnSpc>
      <a:spcBef>
        <a:spcPct val="30000"/>
      </a:spcBef>
      <a:spcAft>
        <a:spcPts val="338"/>
      </a:spcAft>
      <a:defRPr sz="900" kern="1200">
        <a:solidFill>
          <a:schemeClr val="tx1"/>
        </a:solidFill>
        <a:latin typeface="Segoe UI Light" pitchFamily="34" charset="0"/>
        <a:ea typeface="ＭＳ Ｐゴシック" charset="0"/>
        <a:cs typeface="ＭＳ Ｐゴシック" charset="0"/>
      </a:defRPr>
    </a:lvl1pPr>
    <a:lvl2pPr marL="212725" indent="-104775"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2pPr>
    <a:lvl3pPr marL="327025"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3pPr>
    <a:lvl4pPr marL="482600" indent="-14605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4pPr>
    <a:lvl5pPr marL="614363"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6.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vvvvvvvv@lagash.com</a:t>
            </a:r>
          </a:p>
        </p:txBody>
      </p:sp>
      <p:pic>
        <p:nvPicPr>
          <p:cNvPr id="13" name="Picture 12"/>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727853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4" name="Title 4"/>
          <p:cNvSpPr txBox="1">
            <a:spLocks/>
          </p:cNvSpPr>
          <p:nvPr userDrawn="1"/>
        </p:nvSpPr>
        <p:spPr>
          <a:xfrm>
            <a:off x="476110" y="4444999"/>
            <a:ext cx="6013589" cy="1668915"/>
          </a:xfrm>
          <a:prstGeom prst="rect">
            <a:avLst/>
          </a:prstGeom>
        </p:spPr>
        <p:txBody>
          <a:bodyPr anchor="t"/>
          <a:lstStyle>
            <a:lvl1pPr algn="l" defTabSz="912813" rtl="0" eaLnBrk="0" fontAlgn="base" hangingPunct="0">
              <a:lnSpc>
                <a:spcPct val="90000"/>
              </a:lnSpc>
              <a:spcBef>
                <a:spcPct val="0"/>
              </a:spcBef>
              <a:spcAft>
                <a:spcPct val="0"/>
              </a:spcAft>
              <a:defRPr lang="en-US" sz="4800" b="1" i="0" kern="1200" spc="-100">
                <a:ln w="3175">
                  <a:noFill/>
                </a:ln>
                <a:solidFill>
                  <a:srgbClr val="0B3CC8"/>
                </a:solidFill>
                <a:latin typeface="Poppins SemiBold" charset="0"/>
                <a:ea typeface="Poppins SemiBold" charset="0"/>
                <a:cs typeface="Poppins SemiBold"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a:lstStyle>
          <a:p>
            <a:pPr marL="0" indent="0">
              <a:lnSpc>
                <a:spcPct val="100000"/>
              </a:lnSpc>
              <a:buNone/>
            </a:pPr>
            <a:r>
              <a:rPr lang="en-US" sz="3200" b="0" dirty="0" smtClean="0">
                <a:solidFill>
                  <a:schemeClr val="tx1"/>
                </a:solidFill>
              </a:rPr>
              <a:t>We </a:t>
            </a:r>
            <a:r>
              <a:rPr lang="en-US" sz="3200" b="0" dirty="0">
                <a:solidFill>
                  <a:schemeClr val="tx1"/>
                </a:solidFill>
              </a:rPr>
              <a:t>design and </a:t>
            </a:r>
            <a:r>
              <a:rPr lang="en-US" sz="3200" b="0" dirty="0" smtClean="0">
                <a:solidFill>
                  <a:schemeClr val="tx1"/>
                </a:solidFill>
              </a:rPr>
              <a:t>build</a:t>
            </a:r>
          </a:p>
          <a:p>
            <a:pPr marL="0" indent="0">
              <a:lnSpc>
                <a:spcPct val="100000"/>
              </a:lnSpc>
              <a:buNone/>
            </a:pPr>
            <a:r>
              <a:rPr lang="en-US" sz="3200" b="0" dirty="0" smtClean="0">
                <a:solidFill>
                  <a:schemeClr val="tx1"/>
                </a:solidFill>
              </a:rPr>
              <a:t>Unique innovative solutions</a:t>
            </a:r>
            <a:endParaRPr lang="es-AR" sz="1600" b="0" spc="0" dirty="0">
              <a:solidFill>
                <a:schemeClr val="tx1"/>
              </a:solidFill>
              <a:latin typeface="Poppins Light" panose="02000000000000000000" pitchFamily="2" charset="0"/>
              <a:cs typeface="Poppins Light" panose="02000000000000000000" pitchFamily="2" charset="0"/>
            </a:endParaRPr>
          </a:p>
        </p:txBody>
      </p:sp>
    </p:spTree>
    <p:extLst>
      <p:ext uri="{BB962C8B-B14F-4D97-AF65-F5344CB8AC3E}">
        <p14:creationId xmlns:p14="http://schemas.microsoft.com/office/powerpoint/2010/main" val="2341224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8014679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aratula inter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dirty="0" err="1" smtClean="0"/>
              <a:t>Título</a:t>
            </a:r>
            <a:r>
              <a:rPr lang="en-US" dirty="0" smtClean="0"/>
              <a:t> de </a:t>
            </a:r>
            <a:r>
              <a:rPr lang="en-US" dirty="0" err="1" smtClean="0"/>
              <a:t>una</a:t>
            </a:r>
            <a:r>
              <a:rPr lang="en-US" dirty="0" smtClean="0"/>
              <a:t> </a:t>
            </a:r>
            <a:r>
              <a:rPr lang="en-US" dirty="0" err="1" smtClean="0"/>
              <a:t>carátula</a:t>
            </a:r>
            <a:r>
              <a:rPr lang="en-US" dirty="0" smtClean="0"/>
              <a:t> </a:t>
            </a:r>
            <a:r>
              <a:rPr lang="en-US" dirty="0" err="1" smtClean="0"/>
              <a:t>interna</a:t>
            </a:r>
            <a:endParaRPr lang="es-A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9750" y="4002504"/>
            <a:ext cx="4229075" cy="2855496"/>
          </a:xfrm>
          <a:prstGeom prst="rect">
            <a:avLst/>
          </a:prstGeom>
        </p:spPr>
      </p:pic>
    </p:spTree>
    <p:extLst>
      <p:ext uri="{BB962C8B-B14F-4D97-AF65-F5344CB8AC3E}">
        <p14:creationId xmlns:p14="http://schemas.microsoft.com/office/powerpoint/2010/main" val="21811268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ulo y Text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smtClean="0"/>
              <a:t>[Título </a:t>
            </a:r>
            <a:r>
              <a:rPr lang="es-ES" dirty="0" smtClean="0"/>
              <a:t>del </a:t>
            </a:r>
            <a:r>
              <a:rPr lang="es-ES" dirty="0" err="1" smtClean="0"/>
              <a:t>Slide</a:t>
            </a:r>
            <a:r>
              <a:rPr lang="es-ES" dirty="0" smtClean="0"/>
              <a:t>]</a:t>
            </a:r>
          </a:p>
        </p:txBody>
      </p:sp>
      <p:sp>
        <p:nvSpPr>
          <p:cNvPr id="5" name="Text Placeholder 4"/>
          <p:cNvSpPr>
            <a:spLocks noGrp="1"/>
          </p:cNvSpPr>
          <p:nvPr>
            <p:ph type="body" sz="quarter" idx="11"/>
          </p:nvPr>
        </p:nvSpPr>
        <p:spPr>
          <a:xfrm>
            <a:off x="512445" y="1391935"/>
            <a:ext cx="10385292" cy="4524369"/>
          </a:xfrm>
          <a:prstGeom prst="rect">
            <a:avLst/>
          </a:prstGeom>
        </p:spPr>
        <p:txBody>
          <a:bodyPr/>
          <a:lstStyle>
            <a:lvl1pPr marL="0" indent="0">
              <a:buNone/>
              <a:defRPr sz="180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dirty="0" smtClean="0">
              <a:latin typeface="+mj-lt"/>
              <a:ea typeface="ＭＳ Ｐゴシック" charset="0"/>
              <a:cs typeface="ＭＳ Ｐゴシック" charset="0"/>
            </a:endParaRPr>
          </a:p>
        </p:txBody>
      </p:sp>
    </p:spTree>
    <p:extLst>
      <p:ext uri="{BB962C8B-B14F-4D97-AF65-F5344CB8AC3E}">
        <p14:creationId xmlns:p14="http://schemas.microsoft.com/office/powerpoint/2010/main" val="1288003998"/>
      </p:ext>
    </p:extLst>
  </p:cSld>
  <p:clrMapOvr>
    <a:masterClrMapping/>
  </p:clrMapOvr>
  <p:transition spd="med">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eaLnBrk="1" hangingPunct="1"/>
              <a:r>
                <a:rPr lang="es-AR" sz="1600" dirty="0" smtClean="0">
                  <a:solidFill>
                    <a:srgbClr val="739A28"/>
                  </a:solidFill>
                  <a:latin typeface="Poppins" panose="02000000000000000000" pitchFamily="2" charset="0"/>
                  <a:ea typeface="ＭＳ Ｐゴシック" charset="0"/>
                  <a:cs typeface="Poppins" panose="02000000000000000000" pitchFamily="2" charset="0"/>
                </a:rPr>
                <a:t>Cliente</a:t>
              </a:r>
              <a:endParaRPr lang="es-AR" dirty="0" smtClean="0">
                <a:solidFill>
                  <a:srgbClr val="739A28"/>
                </a:solidFill>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eaLnBrk="1" hangingPunct="1"/>
              <a:r>
                <a:rPr lang="es-AR" sz="1600" dirty="0" smtClean="0">
                  <a:solidFill>
                    <a:srgbClr val="739A28"/>
                  </a:solidFill>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5" name="Picture 19"/>
          <p:cNvPicPr>
            <a:picLocks noChangeAspect="1"/>
          </p:cNvPicPr>
          <p:nvPr userDrawn="1"/>
        </p:nvPicPr>
        <p:blipFill>
          <a:blip r:embed="rId2">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3279121"/>
            <a:ext cx="283888"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9333284" y="2617690"/>
            <a:ext cx="2401899" cy="361675"/>
            <a:chOff x="494089" y="2617690"/>
            <a:chExt cx="2401899" cy="361675"/>
          </a:xfrm>
        </p:grpSpPr>
        <p:sp>
          <p:nvSpPr>
            <p:cNvPr id="21" name="TextBox 20"/>
            <p:cNvSpPr txBox="1"/>
            <p:nvPr/>
          </p:nvSpPr>
          <p:spPr>
            <a:xfrm>
              <a:off x="494089" y="2617690"/>
              <a:ext cx="687689" cy="246221"/>
            </a:xfrm>
            <a:prstGeom prst="rect">
              <a:avLst/>
            </a:prstGeom>
            <a:noFill/>
          </p:spPr>
          <p:txBody>
            <a:bodyPr wrap="none" lIns="0" tIns="0" rIns="0" bIns="0" rtlCol="0">
              <a:spAutoFit/>
            </a:bodyPr>
            <a:lstStyle/>
            <a:p>
              <a:pPr eaLnBrk="1" hangingPunct="1"/>
              <a:r>
                <a:rPr lang="es-AR" sz="1600" dirty="0" smtClean="0">
                  <a:solidFill>
                    <a:srgbClr val="739A28"/>
                  </a:solidFill>
                  <a:latin typeface="Poppins" panose="02000000000000000000" pitchFamily="2" charset="0"/>
                  <a:ea typeface="ＭＳ Ｐゴシック" charset="0"/>
                  <a:cs typeface="Poppins" panose="02000000000000000000" pitchFamily="2" charset="0"/>
                </a:rPr>
                <a:t>Equipo</a:t>
              </a:r>
            </a:p>
          </p:txBody>
        </p:sp>
        <p:cxnSp>
          <p:nvCxnSpPr>
            <p:cNvPr id="22" name="Straight Connector 21"/>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6386885" y="2617690"/>
            <a:ext cx="2401899" cy="361675"/>
            <a:chOff x="494089" y="2617690"/>
            <a:chExt cx="2401899" cy="361675"/>
          </a:xfrm>
        </p:grpSpPr>
        <p:sp>
          <p:nvSpPr>
            <p:cNvPr id="25" name="TextBox 24"/>
            <p:cNvSpPr txBox="1"/>
            <p:nvPr/>
          </p:nvSpPr>
          <p:spPr>
            <a:xfrm>
              <a:off x="494089" y="2617690"/>
              <a:ext cx="668453" cy="246221"/>
            </a:xfrm>
            <a:prstGeom prst="rect">
              <a:avLst/>
            </a:prstGeom>
            <a:noFill/>
          </p:spPr>
          <p:txBody>
            <a:bodyPr wrap="none" lIns="0" tIns="0" rIns="0" bIns="0" rtlCol="0">
              <a:spAutoFit/>
            </a:bodyPr>
            <a:lstStyle/>
            <a:p>
              <a:pPr eaLnBrk="1" hangingPunct="1"/>
              <a:r>
                <a:rPr lang="es-AR" sz="1600" dirty="0" smtClean="0">
                  <a:solidFill>
                    <a:srgbClr val="739A28"/>
                  </a:solidFill>
                  <a:latin typeface="Poppins" panose="02000000000000000000" pitchFamily="2" charset="0"/>
                  <a:ea typeface="ＭＳ Ｐゴシック" charset="0"/>
                  <a:cs typeface="Poppins" panose="02000000000000000000" pitchFamily="2" charset="0"/>
                </a:rPr>
                <a:t>Logros</a:t>
              </a:r>
            </a:p>
          </p:txBody>
        </p:sp>
        <p:cxnSp>
          <p:nvCxnSpPr>
            <p:cNvPr id="26" name="Straight Connector 25"/>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2"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smtClean="0"/>
              <a:t>[Caso de uso]</a:t>
            </a:r>
          </a:p>
        </p:txBody>
      </p:sp>
      <p:sp>
        <p:nvSpPr>
          <p:cNvPr id="36" name="Text Placeholder 35"/>
          <p:cNvSpPr>
            <a:spLocks noGrp="1"/>
          </p:cNvSpPr>
          <p:nvPr>
            <p:ph type="body" sz="quarter" idx="11"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smtClean="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smtClean="0"/>
          </a:p>
        </p:txBody>
      </p:sp>
      <p:sp>
        <p:nvSpPr>
          <p:cNvPr id="41" name="Text Placeholder 39"/>
          <p:cNvSpPr>
            <a:spLocks noGrp="1"/>
          </p:cNvSpPr>
          <p:nvPr>
            <p:ph type="body" sz="quarter" idx="12"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Contar quien es el cliente.</a:t>
            </a:r>
          </a:p>
          <a:p>
            <a:pPr lvl="0"/>
            <a:r>
              <a:rPr lang="es-AR" dirty="0" smtClean="0"/>
              <a:t>Contar quien es el cliente.</a:t>
            </a:r>
            <a:endParaRPr lang="es-AR" dirty="0"/>
          </a:p>
        </p:txBody>
      </p:sp>
      <p:sp>
        <p:nvSpPr>
          <p:cNvPr id="42" name="Text Placeholder 39"/>
          <p:cNvSpPr>
            <a:spLocks noGrp="1"/>
          </p:cNvSpPr>
          <p:nvPr>
            <p:ph type="body" sz="quarter" idx="13"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De que se trataba el proyecto</a:t>
            </a:r>
          </a:p>
          <a:p>
            <a:pPr lvl="0"/>
            <a:r>
              <a:rPr lang="es-AR" dirty="0" smtClean="0"/>
              <a:t>De que se trataba el proyecto</a:t>
            </a:r>
          </a:p>
          <a:p>
            <a:pPr lvl="0"/>
            <a:r>
              <a:rPr lang="es-AR" dirty="0" smtClean="0"/>
              <a:t>De que se trataba el proyecto</a:t>
            </a:r>
            <a:endParaRPr lang="es-AR" dirty="0"/>
          </a:p>
        </p:txBody>
      </p:sp>
      <p:sp>
        <p:nvSpPr>
          <p:cNvPr id="43" name="Text Placeholder 39"/>
          <p:cNvSpPr>
            <a:spLocks noGrp="1"/>
          </p:cNvSpPr>
          <p:nvPr>
            <p:ph type="body" sz="quarter" idx="14" hasCustomPrompt="1"/>
          </p:nvPr>
        </p:nvSpPr>
        <p:spPr>
          <a:xfrm>
            <a:off x="6386509"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Logro 1</a:t>
            </a:r>
          </a:p>
          <a:p>
            <a:pPr lvl="0"/>
            <a:r>
              <a:rPr lang="es-AR" dirty="0" smtClean="0"/>
              <a:t>Logro 2</a:t>
            </a:r>
          </a:p>
          <a:p>
            <a:pPr lvl="0"/>
            <a:r>
              <a:rPr lang="es-AR" dirty="0" smtClean="0"/>
              <a:t>Logro 3</a:t>
            </a:r>
            <a:endParaRPr lang="es-AR" dirty="0"/>
          </a:p>
        </p:txBody>
      </p:sp>
      <p:pic>
        <p:nvPicPr>
          <p:cNvPr id="44" name="Picture 17"/>
          <p:cNvPicPr>
            <a:picLocks noChangeAspect="1"/>
          </p:cNvPicPr>
          <p:nvPr userDrawn="1"/>
        </p:nvPicPr>
        <p:blipFill>
          <a:blip r:embed="rId3">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5211336"/>
            <a:ext cx="276417"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Placeholder 39"/>
          <p:cNvSpPr>
            <a:spLocks noGrp="1"/>
          </p:cNvSpPr>
          <p:nvPr>
            <p:ph type="body" sz="quarter" idx="15" hasCustomPrompt="1"/>
          </p:nvPr>
        </p:nvSpPr>
        <p:spPr>
          <a:xfrm>
            <a:off x="9882612" y="3313566"/>
            <a:ext cx="1852572" cy="1647395"/>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Persona</a:t>
            </a:r>
          </a:p>
          <a:p>
            <a:pPr lvl="0"/>
            <a:r>
              <a:rPr lang="es-AR" dirty="0" smtClean="0"/>
              <a:t>Persona</a:t>
            </a:r>
          </a:p>
          <a:p>
            <a:pPr lvl="0"/>
            <a:r>
              <a:rPr lang="es-AR" dirty="0" smtClean="0"/>
              <a:t>Persona</a:t>
            </a:r>
            <a:endParaRPr lang="es-AR" dirty="0"/>
          </a:p>
        </p:txBody>
      </p:sp>
      <p:sp>
        <p:nvSpPr>
          <p:cNvPr id="46" name="Text Placeholder 39"/>
          <p:cNvSpPr>
            <a:spLocks noGrp="1"/>
          </p:cNvSpPr>
          <p:nvPr>
            <p:ph type="body" sz="quarter" idx="16" hasCustomPrompt="1"/>
          </p:nvPr>
        </p:nvSpPr>
        <p:spPr>
          <a:xfrm>
            <a:off x="9882612" y="5217595"/>
            <a:ext cx="1852572" cy="1312859"/>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Tiempo</a:t>
            </a:r>
          </a:p>
          <a:p>
            <a:pPr lvl="0"/>
            <a:r>
              <a:rPr lang="es-AR" dirty="0" smtClean="0"/>
              <a:t>Tiempo</a:t>
            </a:r>
            <a:endParaRPr lang="es-AR" dirty="0"/>
          </a:p>
        </p:txBody>
      </p:sp>
    </p:spTree>
    <p:extLst>
      <p:ext uri="{BB962C8B-B14F-4D97-AF65-F5344CB8AC3E}">
        <p14:creationId xmlns:p14="http://schemas.microsoft.com/office/powerpoint/2010/main" val="2364852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Cliente</a:t>
              </a:r>
              <a:endParaRPr kumimoji="0" lang="es-AR" sz="18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7" name="Group 16"/>
          <p:cNvGrpSpPr/>
          <p:nvPr/>
        </p:nvGrpSpPr>
        <p:grpSpPr>
          <a:xfrm>
            <a:off x="9333284" y="2617690"/>
            <a:ext cx="2401899" cy="361675"/>
            <a:chOff x="494089" y="2617690"/>
            <a:chExt cx="2401899" cy="361675"/>
          </a:xfrm>
        </p:grpSpPr>
        <p:sp>
          <p:nvSpPr>
            <p:cNvPr id="21" name="TextBox 20"/>
            <p:cNvSpPr txBox="1"/>
            <p:nvPr/>
          </p:nvSpPr>
          <p:spPr>
            <a:xfrm>
              <a:off x="494089" y="2617690"/>
              <a:ext cx="687689"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Equipo</a:t>
              </a:r>
            </a:p>
          </p:txBody>
        </p:sp>
        <p:cxnSp>
          <p:nvCxnSpPr>
            <p:cNvPr id="22" name="Straight Connector 21"/>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24" name="Group 23"/>
          <p:cNvGrpSpPr/>
          <p:nvPr userDrawn="1"/>
        </p:nvGrpSpPr>
        <p:grpSpPr>
          <a:xfrm>
            <a:off x="6386885" y="2617690"/>
            <a:ext cx="2401899" cy="361675"/>
            <a:chOff x="494089" y="2617690"/>
            <a:chExt cx="2401899" cy="361675"/>
          </a:xfrm>
        </p:grpSpPr>
        <p:sp>
          <p:nvSpPr>
            <p:cNvPr id="25" name="TextBox 24"/>
            <p:cNvSpPr txBox="1"/>
            <p:nvPr/>
          </p:nvSpPr>
          <p:spPr>
            <a:xfrm>
              <a:off x="494089" y="2617690"/>
              <a:ext cx="68929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Videos</a:t>
              </a:r>
            </a:p>
          </p:txBody>
        </p:sp>
        <p:cxnSp>
          <p:nvCxnSpPr>
            <p:cNvPr id="26" name="Straight Connector 25"/>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sp>
        <p:nvSpPr>
          <p:cNvPr id="29" name="Rectangle 28"/>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2" name="Picture Placeholder 31"/>
          <p:cNvSpPr>
            <a:spLocks noGrp="1"/>
          </p:cNvSpPr>
          <p:nvPr>
            <p:ph type="pic" sz="quarter" idx="11"/>
          </p:nvPr>
        </p:nvSpPr>
        <p:spPr>
          <a:xfrm>
            <a:off x="6386885" y="4901547"/>
            <a:ext cx="2401899" cy="1514274"/>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smtClean="0"/>
          </a:p>
          <a:p>
            <a:r>
              <a:rPr lang="es-AR" dirty="0" smtClean="0"/>
              <a:t>Insertar</a:t>
            </a:r>
          </a:p>
          <a:p>
            <a:r>
              <a:rPr lang="es-AR" dirty="0" smtClean="0"/>
              <a:t>Imagen</a:t>
            </a:r>
            <a:endParaRPr lang="es-AR" dirty="0"/>
          </a:p>
        </p:txBody>
      </p:sp>
      <p:sp>
        <p:nvSpPr>
          <p:cNvPr id="33" name="Picture Placeholder 31"/>
          <p:cNvSpPr>
            <a:spLocks noGrp="1"/>
          </p:cNvSpPr>
          <p:nvPr>
            <p:ph type="pic" sz="quarter" idx="12"/>
          </p:nvPr>
        </p:nvSpPr>
        <p:spPr>
          <a:xfrm>
            <a:off x="6386885" y="3206720"/>
            <a:ext cx="2401899" cy="1514274"/>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smtClean="0"/>
          </a:p>
          <a:p>
            <a:r>
              <a:rPr lang="es-AR" dirty="0" smtClean="0"/>
              <a:t>Insertar</a:t>
            </a:r>
          </a:p>
          <a:p>
            <a:r>
              <a:rPr lang="es-AR" dirty="0" smtClean="0"/>
              <a:t>Imagen</a:t>
            </a:r>
            <a:endParaRPr lang="es-AR" dirty="0"/>
          </a:p>
        </p:txBody>
      </p:sp>
      <p:pic>
        <p:nvPicPr>
          <p:cNvPr id="35" name="Picture 19"/>
          <p:cNvPicPr>
            <a:picLocks noChangeAspect="1"/>
          </p:cNvPicPr>
          <p:nvPr userDrawn="1"/>
        </p:nvPicPr>
        <p:blipFill>
          <a:blip r:embed="rId2">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3279121"/>
            <a:ext cx="283888"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smtClean="0"/>
              <a:t>[Caso de uso]</a:t>
            </a:r>
          </a:p>
        </p:txBody>
      </p:sp>
      <p:sp>
        <p:nvSpPr>
          <p:cNvPr id="37" name="Text Placeholder 35"/>
          <p:cNvSpPr>
            <a:spLocks noGrp="1"/>
          </p:cNvSpPr>
          <p:nvPr>
            <p:ph type="body" sz="quarter" idx="13"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smtClean="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smtClean="0"/>
          </a:p>
        </p:txBody>
      </p:sp>
      <p:sp>
        <p:nvSpPr>
          <p:cNvPr id="38" name="Text Placeholder 39"/>
          <p:cNvSpPr>
            <a:spLocks noGrp="1"/>
          </p:cNvSpPr>
          <p:nvPr>
            <p:ph type="body" sz="quarter" idx="14"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Contar quien es el cliente.</a:t>
            </a:r>
          </a:p>
          <a:p>
            <a:pPr lvl="0"/>
            <a:r>
              <a:rPr lang="es-AR" dirty="0" smtClean="0"/>
              <a:t>Contar quien es el cliente.</a:t>
            </a:r>
            <a:endParaRPr lang="es-AR" dirty="0"/>
          </a:p>
        </p:txBody>
      </p:sp>
      <p:sp>
        <p:nvSpPr>
          <p:cNvPr id="39" name="Text Placeholder 39"/>
          <p:cNvSpPr>
            <a:spLocks noGrp="1"/>
          </p:cNvSpPr>
          <p:nvPr>
            <p:ph type="body" sz="quarter" idx="15"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De que se trataba el proyecto</a:t>
            </a:r>
          </a:p>
          <a:p>
            <a:pPr lvl="0"/>
            <a:r>
              <a:rPr lang="es-AR" dirty="0" smtClean="0"/>
              <a:t>De que se trataba el proyecto</a:t>
            </a:r>
          </a:p>
          <a:p>
            <a:pPr lvl="0"/>
            <a:r>
              <a:rPr lang="es-AR" dirty="0" smtClean="0"/>
              <a:t>De que se trataba el proyecto</a:t>
            </a:r>
            <a:endParaRPr lang="es-AR" dirty="0"/>
          </a:p>
        </p:txBody>
      </p:sp>
      <p:pic>
        <p:nvPicPr>
          <p:cNvPr id="40" name="Picture 17"/>
          <p:cNvPicPr>
            <a:picLocks noChangeAspect="1"/>
          </p:cNvPicPr>
          <p:nvPr userDrawn="1"/>
        </p:nvPicPr>
        <p:blipFill>
          <a:blip r:embed="rId3">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5211336"/>
            <a:ext cx="276417"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Placeholder 39"/>
          <p:cNvSpPr>
            <a:spLocks noGrp="1"/>
          </p:cNvSpPr>
          <p:nvPr>
            <p:ph type="body" sz="quarter" idx="16" hasCustomPrompt="1"/>
          </p:nvPr>
        </p:nvSpPr>
        <p:spPr>
          <a:xfrm>
            <a:off x="9882612" y="3313566"/>
            <a:ext cx="1852572" cy="1647395"/>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Persona</a:t>
            </a:r>
          </a:p>
          <a:p>
            <a:pPr lvl="0"/>
            <a:r>
              <a:rPr lang="es-AR" dirty="0" smtClean="0"/>
              <a:t>Persona</a:t>
            </a:r>
          </a:p>
          <a:p>
            <a:pPr lvl="0"/>
            <a:r>
              <a:rPr lang="es-AR" dirty="0" smtClean="0"/>
              <a:t>Persona</a:t>
            </a:r>
            <a:endParaRPr lang="es-AR" dirty="0"/>
          </a:p>
        </p:txBody>
      </p:sp>
      <p:sp>
        <p:nvSpPr>
          <p:cNvPr id="42" name="Text Placeholder 39"/>
          <p:cNvSpPr>
            <a:spLocks noGrp="1"/>
          </p:cNvSpPr>
          <p:nvPr>
            <p:ph type="body" sz="quarter" idx="17" hasCustomPrompt="1"/>
          </p:nvPr>
        </p:nvSpPr>
        <p:spPr>
          <a:xfrm>
            <a:off x="9882612" y="5217595"/>
            <a:ext cx="1852572" cy="1312859"/>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Tiempo</a:t>
            </a:r>
          </a:p>
          <a:p>
            <a:pPr lvl="0"/>
            <a:r>
              <a:rPr lang="es-AR" dirty="0" smtClean="0"/>
              <a:t>Tiempo</a:t>
            </a:r>
            <a:endParaRPr lang="es-AR" dirty="0"/>
          </a:p>
        </p:txBody>
      </p:sp>
    </p:spTree>
    <p:extLst>
      <p:ext uri="{BB962C8B-B14F-4D97-AF65-F5344CB8AC3E}">
        <p14:creationId xmlns:p14="http://schemas.microsoft.com/office/powerpoint/2010/main" val="3394359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Cliente</a:t>
              </a:r>
              <a:endParaRPr kumimoji="0" lang="es-AR" sz="18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sp>
        <p:nvSpPr>
          <p:cNvPr id="29" name="Rectangle 28"/>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0"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smtClean="0"/>
              <a:t>[Caso de uso]</a:t>
            </a:r>
          </a:p>
        </p:txBody>
      </p:sp>
      <p:sp>
        <p:nvSpPr>
          <p:cNvPr id="33" name="Picture Placeholder 31"/>
          <p:cNvSpPr>
            <a:spLocks noGrp="1"/>
          </p:cNvSpPr>
          <p:nvPr>
            <p:ph type="pic" sz="quarter" idx="12"/>
          </p:nvPr>
        </p:nvSpPr>
        <p:spPr>
          <a:xfrm>
            <a:off x="6386885" y="3206719"/>
            <a:ext cx="5348298" cy="3228199"/>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smtClean="0"/>
          </a:p>
          <a:p>
            <a:r>
              <a:rPr lang="es-AR" dirty="0" smtClean="0"/>
              <a:t>Insertar</a:t>
            </a:r>
          </a:p>
          <a:p>
            <a:r>
              <a:rPr lang="es-AR" dirty="0" smtClean="0"/>
              <a:t>Imagen</a:t>
            </a:r>
            <a:endParaRPr lang="es-AR" dirty="0"/>
          </a:p>
        </p:txBody>
      </p:sp>
      <p:cxnSp>
        <p:nvCxnSpPr>
          <p:cNvPr id="27" name="Straight Connector 26"/>
          <p:cNvCxnSpPr/>
          <p:nvPr userDrawn="1"/>
        </p:nvCxnSpPr>
        <p:spPr>
          <a:xfrm>
            <a:off x="9333284" y="2979365"/>
            <a:ext cx="2401899" cy="0"/>
          </a:xfrm>
          <a:prstGeom prst="line">
            <a:avLst/>
          </a:prstGeom>
          <a:noFill/>
          <a:ln w="28575" cap="flat" cmpd="sng" algn="ctr">
            <a:solidFill>
              <a:srgbClr val="0B3CC8"/>
            </a:solidFill>
            <a:prstDash val="solid"/>
            <a:headEnd type="none"/>
            <a:tailEnd type="none"/>
          </a:ln>
          <a:effectLst/>
        </p:spPr>
      </p:cxnSp>
      <p:grpSp>
        <p:nvGrpSpPr>
          <p:cNvPr id="28" name="Group 27"/>
          <p:cNvGrpSpPr/>
          <p:nvPr userDrawn="1"/>
        </p:nvGrpSpPr>
        <p:grpSpPr>
          <a:xfrm>
            <a:off x="6386885" y="2617690"/>
            <a:ext cx="3592509" cy="361675"/>
            <a:chOff x="494089" y="2617690"/>
            <a:chExt cx="3592509" cy="361675"/>
          </a:xfrm>
        </p:grpSpPr>
        <p:sp>
          <p:nvSpPr>
            <p:cNvPr id="31" name="TextBox 30"/>
            <p:cNvSpPr txBox="1"/>
            <p:nvPr/>
          </p:nvSpPr>
          <p:spPr>
            <a:xfrm>
              <a:off x="494089" y="2617690"/>
              <a:ext cx="68929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smtClean="0">
                  <a:ln>
                    <a:noFill/>
                  </a:ln>
                  <a:solidFill>
                    <a:srgbClr val="739A28"/>
                  </a:solidFill>
                  <a:effectLst/>
                  <a:uLnTx/>
                  <a:uFillTx/>
                  <a:latin typeface="Poppins" panose="02000000000000000000" pitchFamily="2" charset="0"/>
                  <a:ea typeface="ＭＳ Ｐゴシック" charset="0"/>
                  <a:cs typeface="Poppins" panose="02000000000000000000" pitchFamily="2" charset="0"/>
                </a:rPr>
                <a:t>Videos</a:t>
              </a:r>
            </a:p>
          </p:txBody>
        </p:sp>
        <p:cxnSp>
          <p:nvCxnSpPr>
            <p:cNvPr id="34" name="Straight Connector 33"/>
            <p:cNvCxnSpPr/>
            <p:nvPr/>
          </p:nvCxnSpPr>
          <p:spPr>
            <a:xfrm>
              <a:off x="494089" y="2979365"/>
              <a:ext cx="3592509" cy="0"/>
            </a:xfrm>
            <a:prstGeom prst="line">
              <a:avLst/>
            </a:prstGeom>
            <a:noFill/>
            <a:ln w="28575" cap="flat" cmpd="sng" algn="ctr">
              <a:solidFill>
                <a:srgbClr val="0B3CC8"/>
              </a:solidFill>
              <a:prstDash val="solid"/>
              <a:headEnd type="none"/>
              <a:tailEnd type="none"/>
            </a:ln>
            <a:effectLst/>
          </p:spPr>
        </p:cxnSp>
      </p:grpSp>
      <p:sp>
        <p:nvSpPr>
          <p:cNvPr id="35" name="Text Placeholder 2"/>
          <p:cNvSpPr>
            <a:spLocks noGrp="1"/>
          </p:cNvSpPr>
          <p:nvPr>
            <p:ph type="body" sz="quarter" idx="13"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smtClean="0"/>
              <a:t>[Caso de uso]</a:t>
            </a:r>
          </a:p>
        </p:txBody>
      </p:sp>
      <p:sp>
        <p:nvSpPr>
          <p:cNvPr id="36" name="Text Placeholder 35"/>
          <p:cNvSpPr>
            <a:spLocks noGrp="1"/>
          </p:cNvSpPr>
          <p:nvPr>
            <p:ph type="body" sz="quarter" idx="14"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smtClean="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smtClean="0"/>
          </a:p>
        </p:txBody>
      </p:sp>
      <p:sp>
        <p:nvSpPr>
          <p:cNvPr id="37" name="Text Placeholder 39"/>
          <p:cNvSpPr>
            <a:spLocks noGrp="1"/>
          </p:cNvSpPr>
          <p:nvPr>
            <p:ph type="body" sz="quarter" idx="15"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Contar quien es el cliente.</a:t>
            </a:r>
          </a:p>
          <a:p>
            <a:pPr lvl="0"/>
            <a:r>
              <a:rPr lang="es-AR" dirty="0" smtClean="0"/>
              <a:t>Contar quien es el cliente.</a:t>
            </a:r>
            <a:endParaRPr lang="es-AR" dirty="0"/>
          </a:p>
        </p:txBody>
      </p:sp>
      <p:sp>
        <p:nvSpPr>
          <p:cNvPr id="38" name="Text Placeholder 39"/>
          <p:cNvSpPr>
            <a:spLocks noGrp="1"/>
          </p:cNvSpPr>
          <p:nvPr>
            <p:ph type="body" sz="quarter" idx="16"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smtClean="0"/>
              <a:t>De que se trataba el proyecto</a:t>
            </a:r>
          </a:p>
          <a:p>
            <a:pPr lvl="0"/>
            <a:r>
              <a:rPr lang="es-AR" dirty="0" smtClean="0"/>
              <a:t>De que se trataba el proyecto</a:t>
            </a:r>
          </a:p>
          <a:p>
            <a:pPr lvl="0"/>
            <a:r>
              <a:rPr lang="es-AR" dirty="0" smtClean="0"/>
              <a:t>De que se trataba el proyecto</a:t>
            </a:r>
            <a:endParaRPr lang="es-AR" dirty="0"/>
          </a:p>
        </p:txBody>
      </p:sp>
    </p:spTree>
    <p:extLst>
      <p:ext uri="{BB962C8B-B14F-4D97-AF65-F5344CB8AC3E}">
        <p14:creationId xmlns:p14="http://schemas.microsoft.com/office/powerpoint/2010/main" val="35621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mpi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245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ulo y Text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smtClean="0"/>
              <a:t>[Título </a:t>
            </a:r>
            <a:r>
              <a:rPr lang="es-ES" dirty="0" smtClean="0"/>
              <a:t>del </a:t>
            </a:r>
            <a:r>
              <a:rPr lang="es-ES" dirty="0" err="1" smtClean="0"/>
              <a:t>Slide</a:t>
            </a:r>
            <a:r>
              <a:rPr lang="es-ES" dirty="0" smtClean="0"/>
              <a:t>]</a:t>
            </a:r>
          </a:p>
        </p:txBody>
      </p:sp>
      <p:sp>
        <p:nvSpPr>
          <p:cNvPr id="5" name="Text Placeholder 4"/>
          <p:cNvSpPr>
            <a:spLocks noGrp="1"/>
          </p:cNvSpPr>
          <p:nvPr>
            <p:ph type="body" sz="quarter" idx="11"/>
          </p:nvPr>
        </p:nvSpPr>
        <p:spPr>
          <a:xfrm>
            <a:off x="512445" y="1391935"/>
            <a:ext cx="10385292" cy="4524369"/>
          </a:xfrm>
          <a:prstGeom prst="rect">
            <a:avLst/>
          </a:prstGeom>
        </p:spPr>
        <p:txBody>
          <a:bodyPr/>
          <a:lstStyle>
            <a:lvl1pPr marL="0" indent="0">
              <a:buNone/>
              <a:defRPr sz="180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dirty="0" smtClean="0">
              <a:latin typeface="+mj-lt"/>
              <a:ea typeface="ＭＳ Ｐゴシック" charset="0"/>
              <a:cs typeface="ＭＳ Ｐゴシック" charset="0"/>
            </a:endParaRPr>
          </a:p>
        </p:txBody>
      </p:sp>
    </p:spTree>
    <p:extLst>
      <p:ext uri="{BB962C8B-B14F-4D97-AF65-F5344CB8AC3E}">
        <p14:creationId xmlns:p14="http://schemas.microsoft.com/office/powerpoint/2010/main" val="1715337558"/>
      </p:ext>
    </p:extLst>
  </p:cSld>
  <p:clrMapOvr>
    <a:masterClrMapping/>
  </p:clrMapOvr>
  <p:transition spd="med">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 ">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eaLnBrk="1" hangingPunct="1"/>
            <a:endParaRPr lang="en-US" sz="3600" dirty="0" smtClean="0">
              <a:latin typeface="+mj-l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smtClean="0"/>
              <a:t>[Título </a:t>
            </a:r>
            <a:r>
              <a:rPr lang="es-ES" dirty="0" smtClean="0"/>
              <a:t>del </a:t>
            </a:r>
            <a:r>
              <a:rPr lang="es-ES" dirty="0" err="1" smtClean="0"/>
              <a:t>Slide</a:t>
            </a:r>
            <a:r>
              <a:rPr lang="es-ES" dirty="0" smtClean="0"/>
              <a:t>]</a:t>
            </a:r>
          </a:p>
        </p:txBody>
      </p:sp>
      <p:sp>
        <p:nvSpPr>
          <p:cNvPr id="6" name="Text Placeholder 5"/>
          <p:cNvSpPr>
            <a:spLocks noGrp="1"/>
          </p:cNvSpPr>
          <p:nvPr>
            <p:ph type="body" sz="quarter" idx="11" hasCustomPrompt="1"/>
          </p:nvPr>
        </p:nvSpPr>
        <p:spPr>
          <a:xfrm>
            <a:off x="477838" y="1676400"/>
            <a:ext cx="3452717"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smtClean="0"/>
              <a:t>Texto</a:t>
            </a:r>
            <a:endParaRPr lang="es-AR" dirty="0"/>
          </a:p>
        </p:txBody>
      </p:sp>
      <p:sp>
        <p:nvSpPr>
          <p:cNvPr id="15" name="Text Placeholder 5"/>
          <p:cNvSpPr>
            <a:spLocks noGrp="1"/>
          </p:cNvSpPr>
          <p:nvPr>
            <p:ph type="body" sz="quarter" idx="12" hasCustomPrompt="1"/>
          </p:nvPr>
        </p:nvSpPr>
        <p:spPr>
          <a:xfrm>
            <a:off x="4403773" y="1676400"/>
            <a:ext cx="3452717"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smtClean="0"/>
              <a:t>Texto</a:t>
            </a:r>
            <a:endParaRPr lang="es-AR" dirty="0"/>
          </a:p>
        </p:txBody>
      </p:sp>
      <p:sp>
        <p:nvSpPr>
          <p:cNvPr id="16" name="Text Placeholder 5"/>
          <p:cNvSpPr>
            <a:spLocks noGrp="1"/>
          </p:cNvSpPr>
          <p:nvPr>
            <p:ph type="body" sz="quarter" idx="13" hasCustomPrompt="1"/>
          </p:nvPr>
        </p:nvSpPr>
        <p:spPr>
          <a:xfrm>
            <a:off x="8329708" y="1676399"/>
            <a:ext cx="3452717"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smtClean="0"/>
              <a:t>Texto</a:t>
            </a:r>
            <a:endParaRPr lang="es-AR" dirty="0"/>
          </a:p>
        </p:txBody>
      </p:sp>
    </p:spTree>
    <p:extLst>
      <p:ext uri="{BB962C8B-B14F-4D97-AF65-F5344CB8AC3E}">
        <p14:creationId xmlns:p14="http://schemas.microsoft.com/office/powerpoint/2010/main" val="80739370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ratula 2 nombres">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372013" y="2247064"/>
            <a:ext cx="9341014" cy="1628112"/>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7" name="Text Placeholder 10"/>
          <p:cNvSpPr>
            <a:spLocks noGrp="1"/>
          </p:cNvSpPr>
          <p:nvPr>
            <p:ph type="body" sz="quarter" idx="11" hasCustomPrompt="1"/>
          </p:nvPr>
        </p:nvSpPr>
        <p:spPr>
          <a:xfrm>
            <a:off x="5256309" y="4915772"/>
            <a:ext cx="3582891" cy="363124"/>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8" name="Text Placeholder 10"/>
          <p:cNvSpPr>
            <a:spLocks noGrp="1"/>
          </p:cNvSpPr>
          <p:nvPr>
            <p:ph type="body" sz="quarter" idx="12" hasCustomPrompt="1"/>
          </p:nvPr>
        </p:nvSpPr>
        <p:spPr>
          <a:xfrm>
            <a:off x="5256309" y="5278896"/>
            <a:ext cx="3582891" cy="262256"/>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9" name="Text Placeholder 10"/>
          <p:cNvSpPr>
            <a:spLocks noGrp="1"/>
          </p:cNvSpPr>
          <p:nvPr>
            <p:ph type="body" sz="quarter" idx="14" hasCustomPrompt="1"/>
          </p:nvPr>
        </p:nvSpPr>
        <p:spPr>
          <a:xfrm>
            <a:off x="5256309" y="5543056"/>
            <a:ext cx="3582891" cy="262256"/>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sp>
        <p:nvSpPr>
          <p:cNvPr id="10" name="Text Placeholder 10"/>
          <p:cNvSpPr>
            <a:spLocks noGrp="1"/>
          </p:cNvSpPr>
          <p:nvPr>
            <p:ph type="body" sz="quarter" idx="15" hasCustomPrompt="1"/>
          </p:nvPr>
        </p:nvSpPr>
        <p:spPr>
          <a:xfrm>
            <a:off x="1372013" y="4912404"/>
            <a:ext cx="3504787" cy="368396"/>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372013" y="5276992"/>
            <a:ext cx="3504787" cy="266064"/>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372013" y="5541152"/>
            <a:ext cx="3504787" cy="266064"/>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40493" y="4040657"/>
            <a:ext cx="3359300" cy="2278313"/>
          </a:xfrm>
          <a:prstGeom prst="rect">
            <a:avLst/>
          </a:prstGeom>
        </p:spPr>
      </p:pic>
      <p:pic>
        <p:nvPicPr>
          <p:cNvPr id="15" name="Picture 14"/>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1262786" y="579229"/>
            <a:ext cx="2631827" cy="968849"/>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259600075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o e Imagen">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marL="0" indent="0" algn="ctr">
              <a:buNone/>
              <a:defRPr sz="2800">
                <a:solidFill>
                  <a:schemeClr val="bg1"/>
                </a:solidFill>
                <a:latin typeface="+mj-lt"/>
              </a:defRPr>
            </a:lvl1pPr>
          </a:lstStyle>
          <a:p>
            <a:r>
              <a:rPr lang="es-AR" dirty="0" smtClean="0"/>
              <a:t>Agregar </a:t>
            </a:r>
          </a:p>
          <a:p>
            <a:r>
              <a:rPr lang="es-AR" dirty="0" smtClean="0"/>
              <a:t>Foto acá</a:t>
            </a:r>
            <a:endParaRPr lang="es-AR" dirty="0"/>
          </a:p>
        </p:txBody>
      </p:sp>
      <p:sp>
        <p:nvSpPr>
          <p:cNvPr id="4"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smtClean="0"/>
              <a:t>[</a:t>
            </a:r>
            <a:r>
              <a:rPr lang="en-US" dirty="0" err="1" smtClean="0"/>
              <a:t>Frase</a:t>
            </a:r>
            <a:r>
              <a:rPr lang="en-US" dirty="0" smtClean="0"/>
              <a:t> Lorem ipsum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a:t>
            </a:r>
            <a:endParaRPr lang="es-AR" dirty="0"/>
          </a:p>
        </p:txBody>
      </p:sp>
      <p:pic>
        <p:nvPicPr>
          <p:cNvPr id="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0414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Caratula inter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dirty="0" err="1" smtClean="0"/>
              <a:t>Título</a:t>
            </a:r>
            <a:r>
              <a:rPr lang="en-US" dirty="0" smtClean="0"/>
              <a:t> de </a:t>
            </a:r>
            <a:r>
              <a:rPr lang="en-US" dirty="0" err="1" smtClean="0"/>
              <a:t>una</a:t>
            </a:r>
            <a:r>
              <a:rPr lang="en-US" dirty="0" smtClean="0"/>
              <a:t> </a:t>
            </a:r>
            <a:r>
              <a:rPr lang="en-US" dirty="0" err="1" smtClean="0"/>
              <a:t>carátula</a:t>
            </a:r>
            <a:r>
              <a:rPr lang="en-US" dirty="0" smtClean="0"/>
              <a:t> </a:t>
            </a:r>
            <a:r>
              <a:rPr lang="en-US" dirty="0" err="1" smtClean="0"/>
              <a:t>interna</a:t>
            </a:r>
            <a:endParaRPr lang="es-A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9750" y="4002504"/>
            <a:ext cx="4229075" cy="2855496"/>
          </a:xfrm>
          <a:prstGeom prst="rect">
            <a:avLst/>
          </a:prstGeom>
        </p:spPr>
      </p:pic>
    </p:spTree>
    <p:extLst>
      <p:ext uri="{BB962C8B-B14F-4D97-AF65-F5344CB8AC3E}">
        <p14:creationId xmlns:p14="http://schemas.microsoft.com/office/powerpoint/2010/main" val="35299593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2" name="Rectangle 1"/>
          <p:cNvSpPr/>
          <p:nvPr userDrawn="1"/>
        </p:nvSpPr>
        <p:spPr>
          <a:xfrm>
            <a:off x="301969" y="5373171"/>
            <a:ext cx="3528530" cy="523220"/>
          </a:xfrm>
          <a:prstGeom prst="rect">
            <a:avLst/>
          </a:prstGeom>
        </p:spPr>
        <p:txBody>
          <a:bodyPr wrap="none">
            <a:spAutoFit/>
          </a:bodyPr>
          <a:lstStyle/>
          <a:p>
            <a:pPr lvl="0"/>
            <a:r>
              <a:rPr lang="es-ES" sz="2800" dirty="0" err="1" smtClean="0">
                <a:latin typeface="Poppins Medium" panose="02000000000000000000" pitchFamily="2" charset="0"/>
                <a:cs typeface="Poppins Medium" panose="02000000000000000000" pitchFamily="2" charset="0"/>
              </a:rPr>
              <a:t>Let’s</a:t>
            </a:r>
            <a:r>
              <a:rPr lang="es-ES" sz="2800" dirty="0" smtClean="0">
                <a:latin typeface="Poppins Medium" panose="02000000000000000000" pitchFamily="2" charset="0"/>
                <a:cs typeface="Poppins Medium" panose="02000000000000000000" pitchFamily="2" charset="0"/>
              </a:rPr>
              <a:t> </a:t>
            </a:r>
            <a:r>
              <a:rPr lang="es-ES" sz="2800" dirty="0" err="1" smtClean="0">
                <a:latin typeface="Poppins Medium" panose="02000000000000000000" pitchFamily="2" charset="0"/>
                <a:cs typeface="Poppins Medium" panose="02000000000000000000" pitchFamily="2" charset="0"/>
              </a:rPr>
              <a:t>keep</a:t>
            </a:r>
            <a:r>
              <a:rPr lang="es-ES" sz="2800" dirty="0" smtClean="0">
                <a:latin typeface="Poppins Medium" panose="02000000000000000000" pitchFamily="2" charset="0"/>
                <a:cs typeface="Poppins Medium" panose="02000000000000000000" pitchFamily="2" charset="0"/>
              </a:rPr>
              <a:t> in </a:t>
            </a:r>
            <a:r>
              <a:rPr lang="es-ES" sz="2800" dirty="0" err="1" smtClean="0">
                <a:latin typeface="Poppins Medium" panose="02000000000000000000" pitchFamily="2" charset="0"/>
                <a:cs typeface="Poppins Medium" panose="02000000000000000000" pitchFamily="2" charset="0"/>
              </a:rPr>
              <a:t>touch</a:t>
            </a:r>
            <a:endParaRPr lang="es-ES" sz="2800" dirty="0" smtClean="0">
              <a:latin typeface="Poppins Medium" panose="02000000000000000000" pitchFamily="2" charset="0"/>
              <a:cs typeface="Poppins Medium" panose="02000000000000000000" pitchFamily="2" charset="0"/>
            </a:endParaRPr>
          </a:p>
        </p:txBody>
      </p:sp>
    </p:spTree>
    <p:extLst>
      <p:ext uri="{BB962C8B-B14F-4D97-AF65-F5344CB8AC3E}">
        <p14:creationId xmlns:p14="http://schemas.microsoft.com/office/powerpoint/2010/main" val="88892806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0 Texto / 50 Image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algn="ctr">
              <a:defRPr sz="6598">
                <a:solidFill>
                  <a:schemeClr val="bg1"/>
                </a:solidFill>
              </a:defRPr>
            </a:lvl1pPr>
          </a:lstStyle>
          <a:p>
            <a:r>
              <a:rPr lang="es-AR" smtClean="0"/>
              <a:t>Agregar Foto </a:t>
            </a:r>
            <a:r>
              <a:rPr lang="es-AR" err="1" smtClean="0"/>
              <a:t>aca</a:t>
            </a:r>
            <a:endParaRPr lang="es-AR"/>
          </a:p>
        </p:txBody>
      </p:sp>
      <p:sp>
        <p:nvSpPr>
          <p:cNvPr id="5"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smtClean="0"/>
              <a:t>[</a:t>
            </a:r>
            <a:r>
              <a:rPr lang="en-US" dirty="0" err="1" smtClean="0"/>
              <a:t>Frase</a:t>
            </a:r>
            <a:r>
              <a:rPr lang="en-US" dirty="0" smtClean="0"/>
              <a:t> Lorem ipsum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a:t>
            </a:r>
            <a:endParaRPr lang="es-AR" dirty="0"/>
          </a:p>
        </p:txBody>
      </p:sp>
      <p:pic>
        <p:nvPicPr>
          <p:cNvPr id="2049"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smtClean="0">
                <a:ln>
                  <a:noFill/>
                </a:ln>
                <a:solidFill>
                  <a:srgbClr val="1D4BF1"/>
                </a:solidFill>
                <a:effectLst/>
                <a:uLnTx/>
                <a:uFillTx/>
                <a:latin typeface="Poppins" charset="0"/>
                <a:ea typeface="Poppins" charset="0"/>
                <a:cs typeface="Poppins" charset="0"/>
              </a:rPr>
              <a:t>lagash.com</a:t>
            </a:r>
            <a:endParaRPr kumimoji="0" lang="en-US" sz="2800" b="0" i="0" u="none" strike="noStrike" kern="1200" cap="none" spc="0" normalizeH="0" baseline="0" noProof="0" smtClean="0">
              <a:ln>
                <a:noFill/>
              </a:ln>
              <a:solidFill>
                <a:srgbClr val="1D4BF1"/>
              </a:solidFill>
              <a:effectLst/>
              <a:uLnTx/>
              <a:uFillTx/>
              <a:latin typeface="Poppins" charset="0"/>
              <a:ea typeface="Poppins" charset="0"/>
              <a:cs typeface="Poppins" charset="0"/>
            </a:endParaRPr>
          </a:p>
        </p:txBody>
      </p:sp>
    </p:spTree>
    <p:extLst>
      <p:ext uri="{BB962C8B-B14F-4D97-AF65-F5344CB8AC3E}">
        <p14:creationId xmlns:p14="http://schemas.microsoft.com/office/powerpoint/2010/main" val="1706681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smtClean="0"/>
              <a:t>[Título </a:t>
            </a:r>
            <a:r>
              <a:rPr lang="es-ES" dirty="0" smtClean="0"/>
              <a:t>del </a:t>
            </a:r>
            <a:r>
              <a:rPr lang="es-ES" dirty="0" err="1" smtClean="0"/>
              <a:t>Slide</a:t>
            </a:r>
            <a:r>
              <a:rPr lang="es-ES" dirty="0" smtClean="0"/>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smtClean="0"/>
              <a:t>Click to edit Master text styles</a:t>
            </a:r>
          </a:p>
          <a:p>
            <a:pPr lvl="1"/>
            <a:r>
              <a:rPr lang="es-ES" smtClean="0"/>
              <a:t>Second level</a:t>
            </a:r>
          </a:p>
          <a:p>
            <a:pPr lvl="2"/>
            <a:r>
              <a:rPr lang="es-ES" smtClean="0"/>
              <a:t>Third level</a:t>
            </a:r>
          </a:p>
          <a:p>
            <a:pPr lvl="3"/>
            <a:r>
              <a:rPr lang="es-ES" smtClean="0"/>
              <a:t>Fourth level</a:t>
            </a:r>
          </a:p>
          <a:p>
            <a:pPr lvl="4"/>
            <a:r>
              <a:rPr lang="es-ES" smtClean="0"/>
              <a:t>Fifth 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smtClean="0">
              <a:ln>
                <a:noFill/>
              </a:ln>
              <a:solidFill>
                <a:prstClr val="white"/>
              </a:solidFill>
              <a:effectLst/>
              <a:uLnTx/>
              <a:uFillTx/>
              <a:latin typeface="Segoe UI Light"/>
              <a:ea typeface="ＭＳ Ｐゴシック" charset="0"/>
              <a:cs typeface="ＭＳ Ｐゴシック" charset="0"/>
            </a:endParaRPr>
          </a:p>
        </p:txBody>
      </p:sp>
    </p:spTree>
    <p:extLst>
      <p:ext uri="{BB962C8B-B14F-4D97-AF65-F5344CB8AC3E}">
        <p14:creationId xmlns:p14="http://schemas.microsoft.com/office/powerpoint/2010/main" val="1384125328"/>
      </p:ext>
    </p:extLst>
  </p:cSld>
  <p:clrMapOvr>
    <a:masterClrMapping/>
  </p:clrMapOvr>
  <p:transition spd="med">
    <p:fade/>
  </p:transition>
  <p:timing>
    <p:tnLst>
      <p:par>
        <p:cTn id="1" dur="indefinite" restart="never" nodeType="tmRoot"/>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lide Generico">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smtClean="0">
              <a:ln>
                <a:noFill/>
              </a:ln>
              <a:solidFill>
                <a:prstClr val="white"/>
              </a:solidFill>
              <a:effectLst/>
              <a:uLnTx/>
              <a:uFillTx/>
              <a:latin typeface="Segoe UI Ligh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smtClean="0"/>
              <a:t>[Título </a:t>
            </a:r>
            <a:r>
              <a:rPr lang="es-ES" dirty="0" smtClean="0"/>
              <a:t>del </a:t>
            </a:r>
            <a:r>
              <a:rPr lang="es-ES" dirty="0" err="1" smtClean="0"/>
              <a:t>Slide</a:t>
            </a:r>
            <a:r>
              <a:rPr lang="es-ES" dirty="0" smtClean="0"/>
              <a:t>]</a:t>
            </a:r>
          </a:p>
        </p:txBody>
      </p:sp>
      <p:sp>
        <p:nvSpPr>
          <p:cNvPr id="6" name="Text Placeholder 5"/>
          <p:cNvSpPr>
            <a:spLocks noGrp="1"/>
          </p:cNvSpPr>
          <p:nvPr>
            <p:ph type="body" sz="quarter" idx="11" hasCustomPrompt="1"/>
          </p:nvPr>
        </p:nvSpPr>
        <p:spPr>
          <a:xfrm>
            <a:off x="477838" y="1676400"/>
            <a:ext cx="3662362"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smtClean="0"/>
              <a:t>Texto</a:t>
            </a:r>
            <a:endParaRPr lang="es-AR" dirty="0"/>
          </a:p>
        </p:txBody>
      </p:sp>
      <p:sp>
        <p:nvSpPr>
          <p:cNvPr id="15" name="Text Placeholder 5"/>
          <p:cNvSpPr>
            <a:spLocks noGrp="1"/>
          </p:cNvSpPr>
          <p:nvPr>
            <p:ph type="body" sz="quarter" idx="12" hasCustomPrompt="1"/>
          </p:nvPr>
        </p:nvSpPr>
        <p:spPr>
          <a:xfrm>
            <a:off x="4287838" y="1676400"/>
            <a:ext cx="3662362"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smtClean="0"/>
              <a:t>Texto</a:t>
            </a:r>
            <a:endParaRPr lang="es-AR" dirty="0"/>
          </a:p>
        </p:txBody>
      </p:sp>
      <p:sp>
        <p:nvSpPr>
          <p:cNvPr id="16" name="Text Placeholder 5"/>
          <p:cNvSpPr>
            <a:spLocks noGrp="1"/>
          </p:cNvSpPr>
          <p:nvPr>
            <p:ph type="body" sz="quarter" idx="13" hasCustomPrompt="1"/>
          </p:nvPr>
        </p:nvSpPr>
        <p:spPr>
          <a:xfrm>
            <a:off x="8113078" y="1676400"/>
            <a:ext cx="3662362"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smtClean="0"/>
              <a:t>Texto</a:t>
            </a:r>
            <a:endParaRPr lang="es-AR" dirty="0"/>
          </a:p>
        </p:txBody>
      </p:sp>
    </p:spTree>
    <p:extLst>
      <p:ext uri="{BB962C8B-B14F-4D97-AF65-F5344CB8AC3E}">
        <p14:creationId xmlns:p14="http://schemas.microsoft.com/office/powerpoint/2010/main" val="559848986"/>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o de éxito">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23288" y="4755818"/>
            <a:ext cx="704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14875" y="4773281"/>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3288" y="4751056"/>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3792806" y="456361"/>
            <a:ext cx="7994063" cy="691392"/>
          </a:xfrm>
          <a:prstGeom prst="rect">
            <a:avLst/>
          </a:prstGeom>
        </p:spPr>
        <p:txBody>
          <a:bodyPr/>
          <a:lstStyle>
            <a:lvl1pPr marL="0" indent="0">
              <a:lnSpc>
                <a:spcPct val="100000"/>
              </a:lnSpc>
              <a:spcBef>
                <a:spcPts val="0"/>
              </a:spcBef>
              <a:buNone/>
              <a:defRPr sz="3600" baseline="0">
                <a:solidFill>
                  <a:schemeClr val="bg1">
                    <a:lumMod val="75000"/>
                    <a:lumOff val="2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a:defRPr/>
            </a:lvl2pPr>
          </a:lstStyle>
          <a:p>
            <a:pPr lvl="0"/>
            <a:r>
              <a:rPr lang="es-ES" smtClean="0"/>
              <a:t>[Titulo del Caso]</a:t>
            </a:r>
            <a:endParaRPr lang="es-ES" dirty="0" smtClean="0"/>
          </a:p>
        </p:txBody>
      </p:sp>
      <p:sp>
        <p:nvSpPr>
          <p:cNvPr id="5" name="Text Placeholder 4"/>
          <p:cNvSpPr>
            <a:spLocks noGrp="1"/>
          </p:cNvSpPr>
          <p:nvPr>
            <p:ph type="body" sz="quarter" idx="11" hasCustomPrompt="1"/>
          </p:nvPr>
        </p:nvSpPr>
        <p:spPr>
          <a:xfrm>
            <a:off x="477838" y="2117871"/>
            <a:ext cx="11304586" cy="2218168"/>
          </a:xfrm>
          <a:prstGeom prst="rect">
            <a:avLst/>
          </a:prstGeom>
        </p:spPr>
        <p:txBody>
          <a:bodyPr/>
          <a:lstStyle>
            <a:lvl1pPr marL="0" indent="0">
              <a:lnSpc>
                <a:spcPct val="100000"/>
              </a:lnSpc>
              <a:buNone/>
              <a:defRPr sz="1600" baseline="0">
                <a:latin typeface="Poppins" charset="0"/>
                <a:ea typeface="Poppins" charset="0"/>
                <a:cs typeface="Poppins" charset="0"/>
              </a:defRPr>
            </a:lvl1pPr>
            <a:lvl2pPr>
              <a:lnSpc>
                <a:spcPct val="100000"/>
              </a:lnSpc>
              <a:defRPr sz="1600">
                <a:latin typeface="+mj-lt"/>
              </a:defRPr>
            </a:lvl2pPr>
            <a:lvl3pPr>
              <a:lnSpc>
                <a:spcPct val="100000"/>
              </a:lnSpc>
              <a:defRPr sz="1600">
                <a:latin typeface="+mj-lt"/>
              </a:defRPr>
            </a:lvl3pPr>
            <a:lvl4pPr>
              <a:lnSpc>
                <a:spcPct val="100000"/>
              </a:lnSpc>
              <a:defRPr sz="1600">
                <a:latin typeface="+mj-lt"/>
              </a:defRPr>
            </a:lvl4pPr>
            <a:lvl5pPr>
              <a:lnSpc>
                <a:spcPct val="100000"/>
              </a:lnSpc>
              <a:defRPr sz="1600">
                <a:latin typeface="+mj-lt"/>
              </a:defRPr>
            </a:lvl5pPr>
          </a:lstStyle>
          <a:p>
            <a:pPr lvl="0"/>
            <a:r>
              <a:rPr lang="es-ES" smtClean="0"/>
              <a:t>Texto del caso</a:t>
            </a:r>
          </a:p>
          <a:p>
            <a:pPr lvl="0"/>
            <a:r>
              <a:rPr lang="es-ES" dirty="0" smtClean="0"/>
              <a:t>Click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n-US" dirty="0"/>
          </a:p>
        </p:txBody>
      </p:sp>
      <p:sp>
        <p:nvSpPr>
          <p:cNvPr id="4" name="Picture Placeholder 3"/>
          <p:cNvSpPr>
            <a:spLocks noGrp="1"/>
          </p:cNvSpPr>
          <p:nvPr>
            <p:ph type="pic" sz="quarter" idx="13"/>
          </p:nvPr>
        </p:nvSpPr>
        <p:spPr>
          <a:xfrm>
            <a:off x="477838" y="456361"/>
            <a:ext cx="2935922" cy="1341701"/>
          </a:xfrm>
          <a:prstGeom prst="rect">
            <a:avLst/>
          </a:prstGeom>
        </p:spPr>
        <p:txBody>
          <a:bodyPr/>
          <a:lstStyle>
            <a:lvl1pPr marL="0" indent="0">
              <a:buNone/>
              <a:defRPr sz="1000">
                <a:latin typeface="Poppins" charset="0"/>
                <a:ea typeface="Poppins" charset="0"/>
                <a:cs typeface="Poppins" charset="0"/>
              </a:defRPr>
            </a:lvl1pPr>
          </a:lstStyle>
          <a:p>
            <a:pPr lvl="0"/>
            <a:endParaRPr lang="en-US" noProof="0"/>
          </a:p>
        </p:txBody>
      </p:sp>
      <p:sp>
        <p:nvSpPr>
          <p:cNvPr id="14" name="Text Placeholder 4"/>
          <p:cNvSpPr>
            <a:spLocks noGrp="1"/>
          </p:cNvSpPr>
          <p:nvPr>
            <p:ph type="body" sz="quarter" idx="16"/>
          </p:nvPr>
        </p:nvSpPr>
        <p:spPr>
          <a:xfrm>
            <a:off x="1856896"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20" name="Text Placeholder 2"/>
          <p:cNvSpPr>
            <a:spLocks noGrp="1"/>
          </p:cNvSpPr>
          <p:nvPr>
            <p:ph type="body" sz="quarter" idx="19" hasCustomPrompt="1"/>
          </p:nvPr>
        </p:nvSpPr>
        <p:spPr>
          <a:xfrm>
            <a:off x="3788361" y="1270308"/>
            <a:ext cx="7994063" cy="527753"/>
          </a:xfrm>
          <a:prstGeom prst="rect">
            <a:avLst/>
          </a:prstGeom>
        </p:spPr>
        <p:txBody>
          <a:bodyPr/>
          <a:lstStyle>
            <a:lvl1pPr marL="0" indent="0">
              <a:lnSpc>
                <a:spcPct val="100000"/>
              </a:lnSpc>
              <a:spcBef>
                <a:spcPts val="0"/>
              </a:spcBef>
              <a:buNone/>
              <a:defRPr sz="2000" baseline="0">
                <a:solidFill>
                  <a:schemeClr val="bg1">
                    <a:lumMod val="75000"/>
                    <a:lumOff val="25000"/>
                  </a:schemeClr>
                </a:solidFill>
                <a:latin typeface="Poppins" charset="0"/>
                <a:ea typeface="Poppins" charset="0"/>
                <a:cs typeface="Poppins" charset="0"/>
              </a:defRPr>
            </a:lvl1pPr>
            <a:lvl2pPr>
              <a:defRPr/>
            </a:lvl2pPr>
          </a:lstStyle>
          <a:p>
            <a:pPr lvl="0"/>
            <a:r>
              <a:rPr lang="es-ES" dirty="0" smtClean="0"/>
              <a:t>[Subtitulo]</a:t>
            </a:r>
          </a:p>
        </p:txBody>
      </p:sp>
      <p:sp>
        <p:nvSpPr>
          <p:cNvPr id="21" name="Rectangle 20"/>
          <p:cNvSpPr/>
          <p:nvPr userDrawn="1"/>
        </p:nvSpPr>
        <p:spPr bwMode="auto">
          <a:xfrm>
            <a:off x="3621405" y="460375"/>
            <a:ext cx="65088" cy="1337687"/>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2" name="TextBox 1"/>
          <p:cNvSpPr txBox="1"/>
          <p:nvPr userDrawn="1"/>
        </p:nvSpPr>
        <p:spPr>
          <a:xfrm>
            <a:off x="869296" y="5529496"/>
            <a:ext cx="705321"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smtClean="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Equipo</a:t>
            </a:r>
          </a:p>
        </p:txBody>
      </p:sp>
      <p:sp>
        <p:nvSpPr>
          <p:cNvPr id="22" name="TextBox 21"/>
          <p:cNvSpPr txBox="1"/>
          <p:nvPr userDrawn="1"/>
        </p:nvSpPr>
        <p:spPr>
          <a:xfrm>
            <a:off x="4557773" y="5529496"/>
            <a:ext cx="971420"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smtClean="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Objetivos</a:t>
            </a:r>
          </a:p>
        </p:txBody>
      </p:sp>
      <p:sp>
        <p:nvSpPr>
          <p:cNvPr id="23" name="TextBox 22"/>
          <p:cNvSpPr txBox="1"/>
          <p:nvPr userDrawn="1"/>
        </p:nvSpPr>
        <p:spPr>
          <a:xfrm>
            <a:off x="8485381" y="5529496"/>
            <a:ext cx="780663"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smtClean="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Tiempo</a:t>
            </a:r>
          </a:p>
        </p:txBody>
      </p:sp>
      <p:sp>
        <p:nvSpPr>
          <p:cNvPr id="24" name="Text Placeholder 4"/>
          <p:cNvSpPr>
            <a:spLocks noGrp="1"/>
          </p:cNvSpPr>
          <p:nvPr>
            <p:ph type="body" sz="quarter" idx="20"/>
          </p:nvPr>
        </p:nvSpPr>
        <p:spPr>
          <a:xfrm>
            <a:off x="5658875"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25" name="Text Placeholder 4"/>
          <p:cNvSpPr>
            <a:spLocks noGrp="1"/>
          </p:cNvSpPr>
          <p:nvPr>
            <p:ph type="body" sz="quarter" idx="21"/>
          </p:nvPr>
        </p:nvSpPr>
        <p:spPr>
          <a:xfrm>
            <a:off x="9412727"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Tree>
    <p:extLst>
      <p:ext uri="{BB962C8B-B14F-4D97-AF65-F5344CB8AC3E}">
        <p14:creationId xmlns:p14="http://schemas.microsoft.com/office/powerpoint/2010/main" val="1012660751"/>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48201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gentin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7163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725266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581314"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314033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mbi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43660"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767417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020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3720954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xico">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64442"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486635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ruguay">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747569"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smtClean="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30139372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rátula 1 nomb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0"/>
          <p:cNvSpPr>
            <a:spLocks noGrp="1"/>
          </p:cNvSpPr>
          <p:nvPr>
            <p:ph type="body" sz="quarter" idx="15" hasCustomPrompt="1"/>
          </p:nvPr>
        </p:nvSpPr>
        <p:spPr>
          <a:xfrm>
            <a:off x="764564" y="5085241"/>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[Nombre Completo]</a:t>
            </a:r>
          </a:p>
        </p:txBody>
      </p:sp>
      <p:sp>
        <p:nvSpPr>
          <p:cNvPr id="11" name="Text Placeholder 10"/>
          <p:cNvSpPr>
            <a:spLocks noGrp="1"/>
          </p:cNvSpPr>
          <p:nvPr>
            <p:ph type="body" sz="quarter" idx="16" hasCustomPrompt="1"/>
          </p:nvPr>
        </p:nvSpPr>
        <p:spPr>
          <a:xfrm>
            <a:off x="764564" y="5449097"/>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[Role </a:t>
            </a:r>
            <a:r>
              <a:rPr lang="es-ES" dirty="0" err="1" smtClean="0"/>
              <a:t>Title</a:t>
            </a:r>
            <a:r>
              <a:rPr lang="es-ES" dirty="0" smtClean="0"/>
              <a:t>]</a:t>
            </a:r>
          </a:p>
        </p:txBody>
      </p:sp>
      <p:sp>
        <p:nvSpPr>
          <p:cNvPr id="12" name="Text Placeholder 10"/>
          <p:cNvSpPr>
            <a:spLocks noGrp="1"/>
          </p:cNvSpPr>
          <p:nvPr>
            <p:ph type="body" sz="quarter" idx="17" hasCustomPrompt="1"/>
          </p:nvPr>
        </p:nvSpPr>
        <p:spPr>
          <a:xfrm>
            <a:off x="764564" y="5713257"/>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smtClean="0"/>
              <a:t>[</a:t>
            </a:r>
            <a:r>
              <a:rPr lang="es-ES" dirty="0" err="1" smtClean="0"/>
              <a:t>alias@lagash.com</a:t>
            </a:r>
            <a:r>
              <a:rPr lang="es-ES" dirty="0" smtClean="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397520"/>
            <a:ext cx="2631827" cy="968849"/>
          </a:xfrm>
          <a:prstGeom prst="rect">
            <a:avLst/>
          </a:prstGeom>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7023" y="526472"/>
            <a:ext cx="1813329" cy="466932"/>
          </a:xfrm>
          <a:prstGeom prst="rect">
            <a:avLst/>
          </a:prstGeom>
        </p:spPr>
      </p:pic>
    </p:spTree>
    <p:extLst>
      <p:ext uri="{BB962C8B-B14F-4D97-AF65-F5344CB8AC3E}">
        <p14:creationId xmlns:p14="http://schemas.microsoft.com/office/powerpoint/2010/main" val="130635487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6.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688" r:id="rId1"/>
    <p:sldLayoutId id="2147484690" r:id="rId2"/>
    <p:sldLayoutId id="2147484691" r:id="rId3"/>
    <p:sldLayoutId id="2147484692" r:id="rId4"/>
    <p:sldLayoutId id="2147484693" r:id="rId5"/>
    <p:sldLayoutId id="2147484694" r:id="rId6"/>
    <p:sldLayoutId id="2147484695" r:id="rId7"/>
    <p:sldLayoutId id="2147484696" r:id="rId8"/>
    <p:sldLayoutId id="2147484727" r:id="rId9"/>
  </p:sldLayoutIdLst>
  <p:transition>
    <p:fade/>
  </p:transition>
  <p:timing>
    <p:tnLst>
      <p:par>
        <p:cTn id="1" dur="indefinite" restart="never" nodeType="tmRoot"/>
      </p:par>
    </p:tnLst>
  </p:timing>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458692"/>
      </p:ext>
    </p:extLst>
  </p:cSld>
  <p:clrMap bg1="dk1" tx1="lt1" bg2="dk2" tx2="lt2" accent1="accent1" accent2="accent2" accent3="accent3" accent4="accent4" accent5="accent5" accent6="accent6" hlink="hlink" folHlink="folHlink"/>
  <p:sldLayoutIdLst>
    <p:sldLayoutId id="2147484725" r:id="rId1"/>
    <p:sldLayoutId id="2147484728" r:id="rId2"/>
    <p:sldLayoutId id="2147484723" r:id="rId3"/>
    <p:sldLayoutId id="2147484732" r:id="rId4"/>
  </p:sldLayoutIdLst>
  <p:transition>
    <p:fade/>
  </p:transition>
  <p:timing>
    <p:tnLst>
      <p:par>
        <p:cTn id="1" dur="indefinite" restart="never" nodeType="tmRoot"/>
      </p:par>
    </p:tnLst>
  </p:timing>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4"/>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dirty="0" smtClean="0">
                <a:solidFill>
                  <a:srgbClr val="1D4BF1"/>
                </a:solidFill>
                <a:latin typeface="Poppins" charset="0"/>
                <a:ea typeface="Poppins" charset="0"/>
                <a:cs typeface="Poppins" charset="0"/>
              </a:rPr>
              <a:t>Embrace the challenge</a:t>
            </a:r>
            <a:endParaRPr lang="en-US" sz="2800" dirty="0" smtClean="0">
              <a:solidFill>
                <a:srgbClr val="1D4BF1"/>
              </a:solidFill>
              <a:latin typeface="Poppins" charset="0"/>
              <a:ea typeface="Poppins" charset="0"/>
              <a:cs typeface="Poppins" charset="0"/>
            </a:endParaRPr>
          </a:p>
        </p:txBody>
      </p:sp>
      <p:sp>
        <p:nvSpPr>
          <p:cNvPr id="3" name="TextBox 4"/>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b="1" dirty="0" smtClean="0">
                <a:solidFill>
                  <a:srgbClr val="1D4BF1"/>
                </a:solidFill>
                <a:latin typeface="Poppins" charset="0"/>
                <a:ea typeface="Poppins" charset="0"/>
                <a:cs typeface="Poppins" charset="0"/>
              </a:rPr>
              <a:t>lagash.com</a:t>
            </a:r>
            <a:endParaRPr lang="en-US" sz="2800" b="1" dirty="0" smtClean="0">
              <a:solidFill>
                <a:srgbClr val="1D4BF1"/>
              </a:solidFill>
              <a:latin typeface="Poppins" charset="0"/>
              <a:ea typeface="Poppins" charset="0"/>
              <a:cs typeface="Poppins" charset="0"/>
            </a:endParaRPr>
          </a:p>
        </p:txBody>
      </p:sp>
      <p:sp>
        <p:nvSpPr>
          <p:cNvPr id="4"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16"/>
          <p:cNvGrpSpPr/>
          <p:nvPr userDrawn="1"/>
        </p:nvGrpSpPr>
        <p:grpSpPr>
          <a:xfrm rot="16200000">
            <a:off x="11817609" y="567160"/>
            <a:ext cx="2115665" cy="981344"/>
            <a:chOff x="745595" y="1957755"/>
            <a:chExt cx="2115665" cy="981344"/>
          </a:xfrm>
        </p:grpSpPr>
        <p:sp>
          <p:nvSpPr>
            <p:cNvPr id="6" name="Oval 3"/>
            <p:cNvSpPr/>
            <p:nvPr/>
          </p:nvSpPr>
          <p:spPr>
            <a:xfrm>
              <a:off x="745595" y="1957755"/>
              <a:ext cx="441630" cy="441630"/>
            </a:xfrm>
            <a:prstGeom prst="ellipse">
              <a:avLst/>
            </a:prstGeom>
            <a:solidFill>
              <a:srgbClr val="1E4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7" name="Oval 4"/>
            <p:cNvSpPr/>
            <p:nvPr/>
          </p:nvSpPr>
          <p:spPr>
            <a:xfrm>
              <a:off x="1303606" y="1957755"/>
              <a:ext cx="441630" cy="441630"/>
            </a:xfrm>
            <a:prstGeom prst="ellipse">
              <a:avLst/>
            </a:prstGeom>
            <a:solidFill>
              <a:srgbClr val="280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8" name="Oval 5"/>
            <p:cNvSpPr/>
            <p:nvPr/>
          </p:nvSpPr>
          <p:spPr>
            <a:xfrm>
              <a:off x="1861618" y="1957755"/>
              <a:ext cx="441630" cy="441630"/>
            </a:xfrm>
            <a:prstGeom prst="ellipse">
              <a:avLst/>
            </a:prstGeom>
            <a:solidFill>
              <a:srgbClr val="190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9" name="Oval 6"/>
            <p:cNvSpPr/>
            <p:nvPr/>
          </p:nvSpPr>
          <p:spPr>
            <a:xfrm>
              <a:off x="2419630" y="1957755"/>
              <a:ext cx="441630" cy="441630"/>
            </a:xfrm>
            <a:prstGeom prst="ellipse">
              <a:avLst/>
            </a:prstGeom>
            <a:solidFill>
              <a:srgbClr val="14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Oval 7"/>
            <p:cNvSpPr/>
            <p:nvPr/>
          </p:nvSpPr>
          <p:spPr>
            <a:xfrm>
              <a:off x="745595" y="2497469"/>
              <a:ext cx="441630" cy="441630"/>
            </a:xfrm>
            <a:prstGeom prst="ellipse">
              <a:avLst/>
            </a:prstGeom>
            <a:solidFill>
              <a:srgbClr val="96C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1" name="Oval 8"/>
            <p:cNvSpPr/>
            <p:nvPr/>
          </p:nvSpPr>
          <p:spPr>
            <a:xfrm>
              <a:off x="1303606" y="2497469"/>
              <a:ext cx="441630" cy="441630"/>
            </a:xfrm>
            <a:prstGeom prst="ellipse">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2" name="Oval 9"/>
            <p:cNvSpPr/>
            <p:nvPr/>
          </p:nvSpPr>
          <p:spPr>
            <a:xfrm>
              <a:off x="1861618" y="2497469"/>
              <a:ext cx="441630" cy="441630"/>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3" name="Oval 10"/>
            <p:cNvSpPr/>
            <p:nvPr/>
          </p:nvSpPr>
          <p:spPr>
            <a:xfrm>
              <a:off x="2419630" y="2497469"/>
              <a:ext cx="441630" cy="441630"/>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grpSp>
    </p:spTree>
    <p:extLst>
      <p:ext uri="{BB962C8B-B14F-4D97-AF65-F5344CB8AC3E}">
        <p14:creationId xmlns:p14="http://schemas.microsoft.com/office/powerpoint/2010/main" val="2875417628"/>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dirty="0" smtClean="0">
                <a:solidFill>
                  <a:srgbClr val="1D4BF1"/>
                </a:solidFill>
                <a:latin typeface="Poppins" charset="0"/>
                <a:ea typeface="Poppins" charset="0"/>
                <a:cs typeface="Poppins" charset="0"/>
              </a:rPr>
              <a:t>Embrace the challenge</a:t>
            </a:r>
            <a:endParaRPr lang="en-US" sz="2800" dirty="0" smtClean="0">
              <a:solidFill>
                <a:srgbClr val="1D4BF1"/>
              </a:solidFill>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dirty="0" smtClean="0">
                <a:solidFill>
                  <a:srgbClr val="1D4BF1"/>
                </a:solidFill>
                <a:latin typeface="Poppins" charset="0"/>
                <a:ea typeface="Poppins" charset="0"/>
                <a:cs typeface="Poppins" charset="0"/>
              </a:rPr>
              <a:t>lagash.com</a:t>
            </a:r>
            <a:endParaRPr lang="en-US" sz="2800" dirty="0" smtClean="0">
              <a:solidFill>
                <a:srgbClr val="1D4BF1"/>
              </a:solidFill>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16"/>
          <p:cNvGrpSpPr/>
          <p:nvPr userDrawn="1"/>
        </p:nvGrpSpPr>
        <p:grpSpPr>
          <a:xfrm rot="16200000">
            <a:off x="11817609" y="567160"/>
            <a:ext cx="2115665" cy="981344"/>
            <a:chOff x="745595" y="1957755"/>
            <a:chExt cx="2115665" cy="981344"/>
          </a:xfrm>
        </p:grpSpPr>
        <p:sp>
          <p:nvSpPr>
            <p:cNvPr id="7" name="Oval 3"/>
            <p:cNvSpPr/>
            <p:nvPr/>
          </p:nvSpPr>
          <p:spPr>
            <a:xfrm>
              <a:off x="745595" y="1957755"/>
              <a:ext cx="441630" cy="441630"/>
            </a:xfrm>
            <a:prstGeom prst="ellipse">
              <a:avLst/>
            </a:prstGeom>
            <a:solidFill>
              <a:srgbClr val="1E4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8" name="Oval 4"/>
            <p:cNvSpPr/>
            <p:nvPr/>
          </p:nvSpPr>
          <p:spPr>
            <a:xfrm>
              <a:off x="1303606" y="1957755"/>
              <a:ext cx="441630" cy="441630"/>
            </a:xfrm>
            <a:prstGeom prst="ellipse">
              <a:avLst/>
            </a:prstGeom>
            <a:solidFill>
              <a:srgbClr val="280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9" name="Oval 5"/>
            <p:cNvSpPr/>
            <p:nvPr/>
          </p:nvSpPr>
          <p:spPr>
            <a:xfrm>
              <a:off x="1861618" y="1957755"/>
              <a:ext cx="441630" cy="441630"/>
            </a:xfrm>
            <a:prstGeom prst="ellipse">
              <a:avLst/>
            </a:prstGeom>
            <a:solidFill>
              <a:srgbClr val="190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Oval 6"/>
            <p:cNvSpPr/>
            <p:nvPr/>
          </p:nvSpPr>
          <p:spPr>
            <a:xfrm>
              <a:off x="2419630" y="1957755"/>
              <a:ext cx="441630" cy="441630"/>
            </a:xfrm>
            <a:prstGeom prst="ellipse">
              <a:avLst/>
            </a:prstGeom>
            <a:solidFill>
              <a:srgbClr val="14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1" name="Oval 7"/>
            <p:cNvSpPr/>
            <p:nvPr/>
          </p:nvSpPr>
          <p:spPr>
            <a:xfrm>
              <a:off x="745595" y="2497469"/>
              <a:ext cx="441630" cy="441630"/>
            </a:xfrm>
            <a:prstGeom prst="ellipse">
              <a:avLst/>
            </a:prstGeom>
            <a:solidFill>
              <a:srgbClr val="96C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2" name="Oval 8"/>
            <p:cNvSpPr/>
            <p:nvPr/>
          </p:nvSpPr>
          <p:spPr>
            <a:xfrm>
              <a:off x="1303606" y="2497469"/>
              <a:ext cx="441630" cy="441630"/>
            </a:xfrm>
            <a:prstGeom prst="ellipse">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3" name="Oval 9"/>
            <p:cNvSpPr/>
            <p:nvPr/>
          </p:nvSpPr>
          <p:spPr>
            <a:xfrm>
              <a:off x="1861618" y="2497469"/>
              <a:ext cx="441630" cy="441630"/>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4" name="Oval 10"/>
            <p:cNvSpPr/>
            <p:nvPr/>
          </p:nvSpPr>
          <p:spPr>
            <a:xfrm>
              <a:off x="2419630" y="2497469"/>
              <a:ext cx="441630" cy="441630"/>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grpSp>
    </p:spTree>
  </p:cSld>
  <p:clrMap bg1="dk1" tx1="lt1" bg2="dk2" tx2="lt2" accent1="accent1" accent2="accent2" accent3="accent3" accent4="accent4" accent5="accent5" accent6="accent6" hlink="hlink" folHlink="folHlink"/>
  <p:sldLayoutIdLst>
    <p:sldLayoutId id="2147484714" r:id="rId1"/>
    <p:sldLayoutId id="2147484702" r:id="rId2"/>
    <p:sldLayoutId id="2147484703" r:id="rId3"/>
    <p:sldLayoutId id="2147484708" r:id="rId4"/>
    <p:sldLayoutId id="2147484729" r:id="rId5"/>
  </p:sldLayoutIdLst>
  <p:transition>
    <p:fade/>
  </p:transition>
  <p:timing>
    <p:tnLst>
      <p:par>
        <p:cTn id="1" dur="indefinite" restart="never" nodeType="tmRoot"/>
      </p:par>
    </p:tnLst>
  </p:timing>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291550"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Argentina | Buenos Aires</a:t>
            </a:r>
          </a:p>
          <a:p>
            <a:r>
              <a:rPr lang="es-AR" sz="900" b="0" i="0" dirty="0">
                <a:solidFill>
                  <a:schemeClr val="tx1"/>
                </a:solidFill>
                <a:latin typeface="Poppins" charset="0"/>
                <a:ea typeface="Poppins" charset="0"/>
                <a:cs typeface="Poppins" charset="0"/>
              </a:rPr>
              <a:t>+54 (11) 4982 4185</a:t>
            </a:r>
          </a:p>
          <a:p>
            <a:r>
              <a:rPr lang="es-AR" sz="900" b="0" i="0" dirty="0" smtClean="0">
                <a:solidFill>
                  <a:srgbClr val="92D050"/>
                </a:solidFill>
                <a:latin typeface="Poppins" charset="0"/>
                <a:ea typeface="Poppins" charset="0"/>
                <a:cs typeface="Poppins" charset="0"/>
              </a:rPr>
              <a:t>info@lagash.com</a:t>
            </a:r>
            <a:endParaRPr lang="es-AR" sz="900" b="0" i="0" dirty="0">
              <a:solidFill>
                <a:srgbClr val="92D050"/>
              </a:solidFill>
              <a:latin typeface="Poppins" charset="0"/>
              <a:ea typeface="Poppins" charset="0"/>
              <a:cs typeface="Poppins" charset="0"/>
            </a:endParaRPr>
          </a:p>
        </p:txBody>
      </p:sp>
      <p:sp>
        <p:nvSpPr>
          <p:cNvPr id="12" name="Rectangle 11"/>
          <p:cNvSpPr/>
          <p:nvPr userDrawn="1"/>
        </p:nvSpPr>
        <p:spPr>
          <a:xfrm>
            <a:off x="2312772" y="6033465"/>
            <a:ext cx="1948068" cy="507831"/>
          </a:xfrm>
          <a:prstGeom prst="rect">
            <a:avLst/>
          </a:prstGeom>
        </p:spPr>
        <p:txBody>
          <a:bodyPr wrap="square">
            <a:spAutoFit/>
          </a:bodyPr>
          <a:lstStyle/>
          <a:p>
            <a:r>
              <a:rPr lang="es-AR" sz="900" b="0" i="0" dirty="0" smtClean="0">
                <a:solidFill>
                  <a:schemeClr val="tx1"/>
                </a:solidFill>
                <a:latin typeface="Poppins" charset="0"/>
                <a:ea typeface="Poppins" charset="0"/>
                <a:cs typeface="Poppins" charset="0"/>
              </a:rPr>
              <a:t>Chile </a:t>
            </a:r>
            <a:r>
              <a:rPr lang="es-AR" sz="900" b="0" i="0" dirty="0">
                <a:solidFill>
                  <a:schemeClr val="tx1"/>
                </a:solidFill>
                <a:latin typeface="Poppins" charset="0"/>
                <a:ea typeface="Poppins" charset="0"/>
                <a:cs typeface="Poppins" charset="0"/>
              </a:rPr>
              <a:t>| Santiago de Chile</a:t>
            </a:r>
          </a:p>
          <a:p>
            <a:r>
              <a:rPr lang="es-AR" sz="900" b="0" i="0" dirty="0">
                <a:solidFill>
                  <a:schemeClr val="tx1"/>
                </a:solidFill>
                <a:latin typeface="Poppins" charset="0"/>
                <a:ea typeface="Poppins" charset="0"/>
                <a:cs typeface="Poppins" charset="0"/>
              </a:rPr>
              <a:t>+56 (2) 2231 9428</a:t>
            </a:r>
          </a:p>
          <a:p>
            <a:r>
              <a:rPr lang="es-AR" sz="900" b="0" i="0" dirty="0" smtClean="0">
                <a:solidFill>
                  <a:srgbClr val="92D050"/>
                </a:solidFill>
                <a:latin typeface="Poppins" charset="0"/>
                <a:ea typeface="Poppins" charset="0"/>
                <a:cs typeface="Poppins" charset="0"/>
              </a:rPr>
              <a:t>info_chile@lagash.com</a:t>
            </a:r>
            <a:endParaRPr lang="es-AR" sz="900" b="0" i="0" dirty="0">
              <a:solidFill>
                <a:srgbClr val="92D050"/>
              </a:solidFill>
              <a:latin typeface="Poppins" charset="0"/>
              <a:ea typeface="Poppins" charset="0"/>
              <a:cs typeface="Poppins" charset="0"/>
            </a:endParaRPr>
          </a:p>
        </p:txBody>
      </p:sp>
      <p:sp>
        <p:nvSpPr>
          <p:cNvPr id="13" name="Rectangle 12"/>
          <p:cNvSpPr/>
          <p:nvPr userDrawn="1"/>
        </p:nvSpPr>
        <p:spPr>
          <a:xfrm>
            <a:off x="4333994" y="6033465"/>
            <a:ext cx="1948068" cy="507831"/>
          </a:xfrm>
          <a:prstGeom prst="rect">
            <a:avLst/>
          </a:prstGeom>
        </p:spPr>
        <p:txBody>
          <a:bodyPr wrap="square">
            <a:spAutoFit/>
          </a:bodyPr>
          <a:lstStyle/>
          <a:p>
            <a:r>
              <a:rPr lang="es-AR" sz="900" b="0" i="0" dirty="0" smtClean="0">
                <a:solidFill>
                  <a:schemeClr val="tx1"/>
                </a:solidFill>
                <a:latin typeface="Poppins" charset="0"/>
                <a:ea typeface="Poppins" charset="0"/>
                <a:cs typeface="Poppins" charset="0"/>
              </a:rPr>
              <a:t>Colombia </a:t>
            </a:r>
            <a:r>
              <a:rPr lang="es-AR" sz="900" b="0" i="0" dirty="0">
                <a:solidFill>
                  <a:schemeClr val="tx1"/>
                </a:solidFill>
                <a:latin typeface="Poppins" charset="0"/>
                <a:ea typeface="Poppins" charset="0"/>
                <a:cs typeface="Poppins" charset="0"/>
              </a:rPr>
              <a:t>| Bogotá</a:t>
            </a:r>
          </a:p>
          <a:p>
            <a:r>
              <a:rPr lang="es-AR" sz="900" b="0" i="0" dirty="0">
                <a:solidFill>
                  <a:schemeClr val="tx1"/>
                </a:solidFill>
                <a:latin typeface="Poppins" charset="0"/>
                <a:ea typeface="Poppins" charset="0"/>
                <a:cs typeface="Poppins" charset="0"/>
              </a:rPr>
              <a:t>+57 (1) 750 5276</a:t>
            </a:r>
          </a:p>
          <a:p>
            <a:r>
              <a:rPr lang="es-AR" sz="900" b="0" i="0" dirty="0" smtClean="0">
                <a:solidFill>
                  <a:srgbClr val="92D050"/>
                </a:solidFill>
                <a:latin typeface="Poppins" charset="0"/>
                <a:ea typeface="Poppins" charset="0"/>
                <a:cs typeface="Poppins" charset="0"/>
              </a:rPr>
              <a:t>info_colombia@lagash.com</a:t>
            </a:r>
            <a:endParaRPr lang="es-AR" sz="900" b="0" i="0" dirty="0">
              <a:solidFill>
                <a:srgbClr val="92D050"/>
              </a:solidFill>
              <a:latin typeface="Poppins" charset="0"/>
              <a:ea typeface="Poppins" charset="0"/>
              <a:cs typeface="Poppins" charset="0"/>
            </a:endParaRPr>
          </a:p>
        </p:txBody>
      </p:sp>
      <p:sp>
        <p:nvSpPr>
          <p:cNvPr id="14" name="Rectangle 13"/>
          <p:cNvSpPr/>
          <p:nvPr userDrawn="1"/>
        </p:nvSpPr>
        <p:spPr>
          <a:xfrm>
            <a:off x="6355216" y="6033465"/>
            <a:ext cx="1948068" cy="507831"/>
          </a:xfrm>
          <a:prstGeom prst="rect">
            <a:avLst/>
          </a:prstGeom>
        </p:spPr>
        <p:txBody>
          <a:bodyPr wrap="square">
            <a:spAutoFit/>
          </a:bodyPr>
          <a:lstStyle/>
          <a:p>
            <a:r>
              <a:rPr lang="es-AR" sz="900" b="0" i="0" dirty="0" smtClean="0">
                <a:solidFill>
                  <a:schemeClr val="tx1"/>
                </a:solidFill>
                <a:latin typeface="Poppins" charset="0"/>
                <a:ea typeface="Poppins" charset="0"/>
                <a:cs typeface="Poppins" charset="0"/>
              </a:rPr>
              <a:t>México </a:t>
            </a:r>
            <a:r>
              <a:rPr lang="es-AR" sz="900" b="0" i="0" dirty="0">
                <a:solidFill>
                  <a:schemeClr val="tx1"/>
                </a:solidFill>
                <a:latin typeface="Poppins" charset="0"/>
                <a:ea typeface="Poppins" charset="0"/>
                <a:cs typeface="Poppins" charset="0"/>
              </a:rPr>
              <a:t>| México DF</a:t>
            </a:r>
          </a:p>
          <a:p>
            <a:r>
              <a:rPr lang="es-AR" sz="900" b="0" i="0" dirty="0">
                <a:solidFill>
                  <a:schemeClr val="tx1"/>
                </a:solidFill>
                <a:latin typeface="Poppins" charset="0"/>
                <a:ea typeface="Poppins" charset="0"/>
                <a:cs typeface="Poppins" charset="0"/>
              </a:rPr>
              <a:t>+52 (55) 6394 0617</a:t>
            </a:r>
          </a:p>
          <a:p>
            <a:r>
              <a:rPr lang="es-AR" sz="900" b="0" i="0" dirty="0" smtClean="0">
                <a:solidFill>
                  <a:srgbClr val="92D050"/>
                </a:solidFill>
                <a:latin typeface="Poppins" charset="0"/>
                <a:ea typeface="Poppins" charset="0"/>
                <a:cs typeface="Poppins" charset="0"/>
              </a:rPr>
              <a:t>info_mexico@lagash.com</a:t>
            </a:r>
            <a:endParaRPr lang="es-AR" sz="900" b="0" i="0" dirty="0">
              <a:solidFill>
                <a:srgbClr val="92D050"/>
              </a:solidFill>
              <a:latin typeface="Poppins" charset="0"/>
              <a:ea typeface="Poppins" charset="0"/>
              <a:cs typeface="Poppins" charset="0"/>
            </a:endParaRPr>
          </a:p>
        </p:txBody>
      </p:sp>
      <p:sp>
        <p:nvSpPr>
          <p:cNvPr id="15" name="Rectangle 14"/>
          <p:cNvSpPr/>
          <p:nvPr userDrawn="1"/>
        </p:nvSpPr>
        <p:spPr>
          <a:xfrm>
            <a:off x="8376438" y="6033465"/>
            <a:ext cx="1555803" cy="507831"/>
          </a:xfrm>
          <a:prstGeom prst="rect">
            <a:avLst/>
          </a:prstGeom>
        </p:spPr>
        <p:txBody>
          <a:bodyPr wrap="square">
            <a:spAutoFit/>
          </a:bodyPr>
          <a:lstStyle/>
          <a:p>
            <a:r>
              <a:rPr lang="es-AR" sz="900" b="0" i="0" dirty="0" smtClean="0">
                <a:solidFill>
                  <a:schemeClr val="tx1"/>
                </a:solidFill>
                <a:latin typeface="Poppins" charset="0"/>
                <a:ea typeface="Poppins" charset="0"/>
                <a:cs typeface="Poppins" charset="0"/>
              </a:rPr>
              <a:t>USA | Seattle - US</a:t>
            </a:r>
          </a:p>
          <a:p>
            <a:r>
              <a:rPr lang="es-AR" sz="900" b="0" i="0" dirty="0" smtClean="0">
                <a:solidFill>
                  <a:schemeClr val="tx1"/>
                </a:solidFill>
                <a:latin typeface="Poppins" charset="0"/>
                <a:ea typeface="Poppins" charset="0"/>
                <a:cs typeface="Poppins" charset="0"/>
              </a:rPr>
              <a:t>+1 844 4 </a:t>
            </a:r>
            <a:r>
              <a:rPr lang="es-AR" sz="900" b="0" i="0" dirty="0" err="1" smtClean="0">
                <a:solidFill>
                  <a:schemeClr val="tx1"/>
                </a:solidFill>
                <a:latin typeface="Poppins" charset="0"/>
                <a:ea typeface="Poppins" charset="0"/>
                <a:cs typeface="Poppins" charset="0"/>
              </a:rPr>
              <a:t>Lagash</a:t>
            </a:r>
            <a:endParaRPr lang="es-AR" sz="900" b="0" i="0" dirty="0" smtClean="0">
              <a:solidFill>
                <a:schemeClr val="tx1"/>
              </a:solidFill>
              <a:latin typeface="Poppins" charset="0"/>
              <a:ea typeface="Poppins" charset="0"/>
              <a:cs typeface="Poppins" charset="0"/>
            </a:endParaRPr>
          </a:p>
          <a:p>
            <a:r>
              <a:rPr lang="es-AR" sz="900" b="0" i="0" dirty="0" smtClean="0">
                <a:solidFill>
                  <a:srgbClr val="92D050"/>
                </a:solidFill>
                <a:latin typeface="Poppins" charset="0"/>
                <a:ea typeface="Poppins" charset="0"/>
                <a:cs typeface="Poppins" charset="0"/>
              </a:rPr>
              <a:t>infousa@lagash.com</a:t>
            </a:r>
            <a:endParaRPr lang="es-AR" sz="900" b="0" i="0" dirty="0">
              <a:solidFill>
                <a:srgbClr val="92D050"/>
              </a:solidFill>
              <a:latin typeface="Poppins" charset="0"/>
              <a:ea typeface="Poppins" charset="0"/>
              <a:cs typeface="Poppins" charset="0"/>
            </a:endParaRPr>
          </a:p>
        </p:txBody>
      </p:sp>
      <p:sp>
        <p:nvSpPr>
          <p:cNvPr id="16" name="Rectangle 15"/>
          <p:cNvSpPr/>
          <p:nvPr userDrawn="1"/>
        </p:nvSpPr>
        <p:spPr>
          <a:xfrm>
            <a:off x="10005395" y="6033465"/>
            <a:ext cx="1948068" cy="646331"/>
          </a:xfrm>
          <a:prstGeom prst="rect">
            <a:avLst/>
          </a:prstGeom>
        </p:spPr>
        <p:txBody>
          <a:bodyPr wrap="square">
            <a:spAutoFit/>
          </a:bodyPr>
          <a:lstStyle/>
          <a:p>
            <a:r>
              <a:rPr lang="es-AR" sz="900" b="0" i="0" dirty="0" smtClean="0">
                <a:solidFill>
                  <a:schemeClr val="tx1"/>
                </a:solidFill>
                <a:latin typeface="Poppins" charset="0"/>
                <a:ea typeface="Poppins" charset="0"/>
                <a:cs typeface="Poppins" charset="0"/>
              </a:rPr>
              <a:t>Uruguay </a:t>
            </a:r>
            <a:r>
              <a:rPr lang="es-AR" sz="900" b="0" i="0" dirty="0">
                <a:solidFill>
                  <a:schemeClr val="tx1"/>
                </a:solidFill>
                <a:latin typeface="Poppins" charset="0"/>
                <a:ea typeface="Poppins" charset="0"/>
                <a:cs typeface="Poppins" charset="0"/>
              </a:rPr>
              <a:t>| Montevideo</a:t>
            </a:r>
          </a:p>
          <a:p>
            <a:r>
              <a:rPr lang="es-AR" sz="900" b="0" i="0" dirty="0">
                <a:solidFill>
                  <a:schemeClr val="tx1"/>
                </a:solidFill>
                <a:latin typeface="Poppins" charset="0"/>
                <a:ea typeface="Poppins" charset="0"/>
                <a:cs typeface="Poppins" charset="0"/>
              </a:rPr>
              <a:t>+598 2623 2546</a:t>
            </a:r>
          </a:p>
          <a:p>
            <a:r>
              <a:rPr lang="es-AR" sz="900" b="0" i="0" dirty="0">
                <a:solidFill>
                  <a:srgbClr val="92D050"/>
                </a:solidFill>
                <a:latin typeface="Poppins" charset="0"/>
                <a:ea typeface="Poppins" charset="0"/>
                <a:cs typeface="Poppins" charset="0"/>
              </a:rPr>
              <a:t>info_uy@lagash.com</a:t>
            </a:r>
          </a:p>
          <a:p>
            <a:endParaRPr lang="es-AR" sz="900" b="0" i="0" dirty="0">
              <a:solidFill>
                <a:schemeClr val="bg1"/>
              </a:solidFill>
              <a:latin typeface="Poppins" charset="0"/>
              <a:ea typeface="Poppins" charset="0"/>
              <a:cs typeface="Poppins" charset="0"/>
            </a:endParaRPr>
          </a:p>
        </p:txBody>
      </p:sp>
      <p:pic>
        <p:nvPicPr>
          <p:cNvPr id="9" name="Picture 8"/>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3830129" y="1900238"/>
            <a:ext cx="4903866" cy="1805250"/>
          </a:xfrm>
          <a:prstGeom prst="rect">
            <a:avLst/>
          </a:prstGeom>
        </p:spPr>
      </p:pic>
    </p:spTree>
  </p:cSld>
  <p:clrMap bg1="dk1" tx1="lt1" bg2="dk2" tx2="lt2" accent1="accent1" accent2="accent2" accent3="accent3" accent4="accent4" accent5="accent5" accent6="accent6" hlink="hlink" folHlink="folHlink"/>
  <p:sldLayoutIdLst>
    <p:sldLayoutId id="2147484677" r:id="rId1"/>
  </p:sldLayoutIdLst>
  <p:transition>
    <p:fade/>
  </p:transition>
  <p:timing>
    <p:tnLst>
      <p:par>
        <p:cTn id="1" dur="indefinite" restart="never" nodeType="tmRoot"/>
      </p:par>
    </p:tnLst>
  </p:timing>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noFill/>
        </p:spPr>
        <p:txBody>
          <a:bodyPr wrap="square" lIns="0" tIns="0" rIns="0" bIns="0" rtlCol="0">
            <a:spAutoFit/>
          </a:bodyPr>
          <a:lstStyle/>
          <a:p>
            <a:pPr marL="0" marR="0" lvl="0" indent="0" algn="r"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smtClean="0">
                <a:ln>
                  <a:noFill/>
                </a:ln>
                <a:solidFill>
                  <a:srgbClr val="1D4BF1"/>
                </a:solidFill>
                <a:effectLst/>
                <a:uLnTx/>
                <a:uFillTx/>
                <a:latin typeface="Poppins" charset="0"/>
                <a:ea typeface="Poppins" charset="0"/>
                <a:cs typeface="Poppins" charset="0"/>
              </a:rPr>
              <a:t>Embrace the challenge</a:t>
            </a:r>
            <a:endParaRPr kumimoji="0" lang="en-US" sz="2800" b="0" i="0" u="none" strike="noStrike" kern="1200" cap="none" spc="0" normalizeH="0" baseline="0" noProof="0" smtClean="0">
              <a:ln>
                <a:noFill/>
              </a:ln>
              <a:solidFill>
                <a:srgbClr val="1D4BF1"/>
              </a:solidFill>
              <a:effectLst/>
              <a:uLnTx/>
              <a:uFillTx/>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noFill/>
        </p:spPr>
        <p:txBody>
          <a:bodyPr wrap="squar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smtClean="0">
                <a:ln>
                  <a:noFill/>
                </a:ln>
                <a:solidFill>
                  <a:srgbClr val="1D4BF1"/>
                </a:solidFill>
                <a:effectLst/>
                <a:uLnTx/>
                <a:uFillTx/>
                <a:latin typeface="Poppins" charset="0"/>
                <a:ea typeface="Poppins" charset="0"/>
                <a:cs typeface="Poppins" charset="0"/>
              </a:rPr>
              <a:t>lagash.com</a:t>
            </a:r>
            <a:endParaRPr kumimoji="0" lang="en-US" sz="2800" b="0" i="0" u="none" strike="noStrike" kern="1200" cap="none" spc="0" normalizeH="0" baseline="0" noProof="0" smtClean="0">
              <a:ln>
                <a:noFill/>
              </a:ln>
              <a:solidFill>
                <a:srgbClr val="1D4BF1"/>
              </a:solidFill>
              <a:effectLst/>
              <a:uLnTx/>
              <a:uFillTx/>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s-AR" sz="18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2196626"/>
      </p:ext>
    </p:extLst>
  </p:cSld>
  <p:clrMap bg1="dk1" tx1="lt1" bg2="dk2" tx2="lt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Lst>
  <p:transition>
    <p:fade/>
  </p:transition>
  <p:timing>
    <p:tnLst>
      <p:par>
        <p:cTn id="1" dur="indefinite" restart="never" nodeType="tmRoot"/>
      </p:par>
    </p:tnLst>
  </p:timing>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s-AR" dirty="0" smtClean="0"/>
              <a:t>LU Demo Grupo-7</a:t>
            </a:r>
          </a:p>
        </p:txBody>
      </p:sp>
    </p:spTree>
    <p:extLst>
      <p:ext uri="{BB962C8B-B14F-4D97-AF65-F5344CB8AC3E}">
        <p14:creationId xmlns:p14="http://schemas.microsoft.com/office/powerpoint/2010/main" val="416104210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s-AR" dirty="0" err="1" smtClean="0"/>
              <a:t>Feature</a:t>
            </a:r>
            <a:r>
              <a:rPr lang="es-AR" dirty="0" smtClean="0"/>
              <a:t> </a:t>
            </a:r>
            <a:r>
              <a:rPr lang="es-AR" dirty="0" err="1" smtClean="0"/>
              <a:t>Cool</a:t>
            </a:r>
            <a:endParaRPr lang="es-AR" dirty="0"/>
          </a:p>
        </p:txBody>
      </p:sp>
    </p:spTree>
    <p:extLst>
      <p:ext uri="{BB962C8B-B14F-4D97-AF65-F5344CB8AC3E}">
        <p14:creationId xmlns:p14="http://schemas.microsoft.com/office/powerpoint/2010/main" val="358781480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s-AR" dirty="0" smtClean="0"/>
              <a:t>Características</a:t>
            </a:r>
            <a:endParaRPr lang="es-AR" dirty="0"/>
          </a:p>
        </p:txBody>
      </p:sp>
      <p:sp>
        <p:nvSpPr>
          <p:cNvPr id="3" name="Text Placeholder 2"/>
          <p:cNvSpPr>
            <a:spLocks noGrp="1"/>
          </p:cNvSpPr>
          <p:nvPr>
            <p:ph type="body" sz="quarter" idx="11"/>
          </p:nvPr>
        </p:nvSpPr>
        <p:spPr/>
        <p:txBody>
          <a:bodyPr/>
          <a:lstStyle/>
          <a:p>
            <a:r>
              <a:rPr lang="es-AR" dirty="0" smtClean="0"/>
              <a:t>Funcionalidad amigos</a:t>
            </a:r>
            <a:endParaRPr lang="es-AR" dirty="0"/>
          </a:p>
        </p:txBody>
      </p:sp>
      <p:sp>
        <p:nvSpPr>
          <p:cNvPr id="4" name="Text Placeholder 3"/>
          <p:cNvSpPr>
            <a:spLocks noGrp="1"/>
          </p:cNvSpPr>
          <p:nvPr>
            <p:ph type="body" sz="quarter" idx="12"/>
          </p:nvPr>
        </p:nvSpPr>
        <p:spPr/>
        <p:txBody>
          <a:bodyPr/>
          <a:lstStyle/>
          <a:p>
            <a:r>
              <a:rPr lang="es-AR" dirty="0" smtClean="0"/>
              <a:t>Video en asignación de legajo</a:t>
            </a:r>
            <a:endParaRPr lang="es-AR" dirty="0"/>
          </a:p>
        </p:txBody>
      </p:sp>
      <p:sp>
        <p:nvSpPr>
          <p:cNvPr id="5" name="Text Placeholder 4"/>
          <p:cNvSpPr>
            <a:spLocks noGrp="1"/>
          </p:cNvSpPr>
          <p:nvPr>
            <p:ph type="body" sz="quarter" idx="13"/>
          </p:nvPr>
        </p:nvSpPr>
        <p:spPr/>
        <p:txBody>
          <a:bodyPr/>
          <a:lstStyle/>
          <a:p>
            <a:r>
              <a:rPr lang="es-AR" dirty="0" smtClean="0"/>
              <a:t>Acceso denegado</a:t>
            </a:r>
            <a:endParaRPr lang="es-AR" dirty="0"/>
          </a:p>
        </p:txBody>
      </p:sp>
    </p:spTree>
    <p:extLst>
      <p:ext uri="{BB962C8B-B14F-4D97-AF65-F5344CB8AC3E}">
        <p14:creationId xmlns:p14="http://schemas.microsoft.com/office/powerpoint/2010/main" val="14542708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3503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s-AR" dirty="0" smtClean="0"/>
              <a:t>Equipo</a:t>
            </a:r>
            <a:endParaRPr lang="es-AR" dirty="0"/>
          </a:p>
        </p:txBody>
      </p:sp>
    </p:spTree>
    <p:extLst>
      <p:ext uri="{BB962C8B-B14F-4D97-AF65-F5344CB8AC3E}">
        <p14:creationId xmlns:p14="http://schemas.microsoft.com/office/powerpoint/2010/main" val="4261222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s-AR" dirty="0" smtClean="0"/>
              <a:t>Equipo</a:t>
            </a:r>
            <a:endParaRPr lang="es-AR" dirty="0"/>
          </a:p>
        </p:txBody>
      </p:sp>
      <p:sp>
        <p:nvSpPr>
          <p:cNvPr id="12" name="TextBox 2">
            <a:extLst>
              <a:ext uri="{FF2B5EF4-FFF2-40B4-BE49-F238E27FC236}">
                <a16:creationId xmlns:a16="http://schemas.microsoft.com/office/drawing/2014/main" id="{42EFC672-01A4-4550-BF22-5F61BD45F062}"/>
              </a:ext>
            </a:extLst>
          </p:cNvPr>
          <p:cNvSpPr txBox="1"/>
          <p:nvPr/>
        </p:nvSpPr>
        <p:spPr>
          <a:xfrm>
            <a:off x="788965" y="4604091"/>
            <a:ext cx="2698951" cy="738664"/>
          </a:xfrm>
          <a:prstGeom prst="rect">
            <a:avLst/>
          </a:prstGeom>
          <a:noFill/>
        </p:spPr>
        <p:txBody>
          <a:bodyPr wrap="square" lIns="0" tIns="0" rIns="0" bIns="0" rtlCol="0" anchor="ctr">
            <a:spAutoFit/>
          </a:bodyPr>
          <a:lstStyle/>
          <a:p>
            <a:pPr algn="ctr" eaLnBrk="1" hangingPunct="1"/>
            <a:r>
              <a:rPr lang="en-US" sz="2400" dirty="0" err="1" smtClean="0">
                <a:solidFill>
                  <a:srgbClr val="0B3CC8"/>
                </a:solidFill>
                <a:latin typeface="Poppins bold" panose="00000800000000000000" pitchFamily="2" charset="0"/>
                <a:cs typeface="Poppins bold" panose="00000800000000000000" pitchFamily="2" charset="0"/>
              </a:rPr>
              <a:t>Agustín</a:t>
            </a:r>
            <a:r>
              <a:rPr lang="en-US" sz="2400" dirty="0" smtClean="0">
                <a:solidFill>
                  <a:srgbClr val="0B3CC8"/>
                </a:solidFill>
                <a:latin typeface="Poppins bold" panose="00000800000000000000" pitchFamily="2" charset="0"/>
                <a:cs typeface="Poppins bold" panose="00000800000000000000" pitchFamily="2" charset="0"/>
              </a:rPr>
              <a:t> </a:t>
            </a:r>
            <a:r>
              <a:rPr lang="en-US" sz="2400" dirty="0" err="1" smtClean="0">
                <a:solidFill>
                  <a:srgbClr val="0B3CC8"/>
                </a:solidFill>
                <a:latin typeface="Poppins bold" panose="00000800000000000000" pitchFamily="2" charset="0"/>
                <a:cs typeface="Poppins bold" panose="00000800000000000000" pitchFamily="2" charset="0"/>
              </a:rPr>
              <a:t>Biondi</a:t>
            </a:r>
            <a:endParaRPr lang="en-US" sz="2400" dirty="0">
              <a:solidFill>
                <a:srgbClr val="0B3CC8"/>
              </a:solidFill>
              <a:latin typeface="Poppins bold" panose="00000800000000000000" pitchFamily="2" charset="0"/>
              <a:cs typeface="Poppins bold" panose="00000800000000000000" pitchFamily="2" charset="0"/>
            </a:endParaRPr>
          </a:p>
          <a:p>
            <a:pPr algn="ctr" eaLnBrk="1" hangingPunct="1"/>
            <a:r>
              <a:rPr lang="en-US" sz="2400" dirty="0" smtClean="0">
                <a:solidFill>
                  <a:srgbClr val="0B3CC8"/>
                </a:solidFill>
                <a:latin typeface="Poppins" panose="02000000000000000000" pitchFamily="2" charset="0"/>
                <a:cs typeface="Poppins" panose="02000000000000000000" pitchFamily="2" charset="0"/>
              </a:rPr>
              <a:t>Back-end/AFU</a:t>
            </a:r>
            <a:endParaRPr lang="en-US" sz="2400" dirty="0">
              <a:solidFill>
                <a:srgbClr val="0B3CC8"/>
              </a:solidFill>
              <a:latin typeface="Poppins" panose="02000000000000000000" pitchFamily="2" charset="0"/>
              <a:ea typeface="ＭＳ Ｐゴシック" charset="0"/>
              <a:cs typeface="Poppins" panose="02000000000000000000" pitchFamily="2" charset="0"/>
            </a:endParaRPr>
          </a:p>
        </p:txBody>
      </p:sp>
      <p:sp>
        <p:nvSpPr>
          <p:cNvPr id="14" name="TextBox 2">
            <a:extLst>
              <a:ext uri="{FF2B5EF4-FFF2-40B4-BE49-F238E27FC236}">
                <a16:creationId xmlns:a16="http://schemas.microsoft.com/office/drawing/2014/main" id="{42EFC672-01A4-4550-BF22-5F61BD45F062}"/>
              </a:ext>
            </a:extLst>
          </p:cNvPr>
          <p:cNvSpPr txBox="1"/>
          <p:nvPr/>
        </p:nvSpPr>
        <p:spPr>
          <a:xfrm>
            <a:off x="4662648" y="4604091"/>
            <a:ext cx="2881746" cy="738664"/>
          </a:xfrm>
          <a:prstGeom prst="rect">
            <a:avLst/>
          </a:prstGeom>
          <a:noFill/>
        </p:spPr>
        <p:txBody>
          <a:bodyPr wrap="square" lIns="0" tIns="0" rIns="0" bIns="0" rtlCol="0" anchor="ctr">
            <a:spAutoFit/>
          </a:bodyPr>
          <a:lstStyle/>
          <a:p>
            <a:pPr algn="ctr" eaLnBrk="1" hangingPunct="1"/>
            <a:r>
              <a:rPr lang="en-US" sz="2400" dirty="0" smtClean="0">
                <a:solidFill>
                  <a:srgbClr val="0B3CC8"/>
                </a:solidFill>
                <a:latin typeface="Poppins bold" panose="00000800000000000000" pitchFamily="2" charset="0"/>
                <a:cs typeface="Poppins bold" panose="00000800000000000000" pitchFamily="2" charset="0"/>
              </a:rPr>
              <a:t>Camila </a:t>
            </a:r>
            <a:r>
              <a:rPr lang="en-US" sz="2400" dirty="0" err="1" smtClean="0">
                <a:solidFill>
                  <a:srgbClr val="0B3CC8"/>
                </a:solidFill>
                <a:latin typeface="Poppins bold" panose="00000800000000000000" pitchFamily="2" charset="0"/>
                <a:cs typeface="Poppins bold" panose="00000800000000000000" pitchFamily="2" charset="0"/>
              </a:rPr>
              <a:t>Comentti</a:t>
            </a:r>
            <a:endParaRPr lang="en-US" sz="2400" dirty="0">
              <a:solidFill>
                <a:srgbClr val="0B3CC8"/>
              </a:solidFill>
              <a:latin typeface="Poppins bold" panose="00000800000000000000" pitchFamily="2" charset="0"/>
              <a:cs typeface="Poppins bold" panose="00000800000000000000" pitchFamily="2" charset="0"/>
            </a:endParaRPr>
          </a:p>
          <a:p>
            <a:pPr algn="ctr" eaLnBrk="1" hangingPunct="1"/>
            <a:r>
              <a:rPr lang="en-US" sz="2400" dirty="0" smtClean="0">
                <a:solidFill>
                  <a:srgbClr val="0B3CC8"/>
                </a:solidFill>
                <a:latin typeface="Poppins" panose="02000000000000000000" pitchFamily="2" charset="0"/>
                <a:cs typeface="Poppins" panose="02000000000000000000" pitchFamily="2" charset="0"/>
              </a:rPr>
              <a:t>Front-end</a:t>
            </a:r>
            <a:endParaRPr lang="en-US" sz="2400" dirty="0">
              <a:solidFill>
                <a:srgbClr val="0B3CC8"/>
              </a:solidFill>
              <a:latin typeface="Poppins" panose="02000000000000000000" pitchFamily="2" charset="0"/>
              <a:ea typeface="ＭＳ Ｐゴシック" charset="0"/>
              <a:cs typeface="Poppins" panose="02000000000000000000" pitchFamily="2" charset="0"/>
            </a:endParaRPr>
          </a:p>
        </p:txBody>
      </p:sp>
      <p:sp>
        <p:nvSpPr>
          <p:cNvPr id="18" name="TextBox 2">
            <a:extLst>
              <a:ext uri="{FF2B5EF4-FFF2-40B4-BE49-F238E27FC236}">
                <a16:creationId xmlns:a16="http://schemas.microsoft.com/office/drawing/2014/main" id="{42EFC672-01A4-4550-BF22-5F61BD45F062}"/>
              </a:ext>
            </a:extLst>
          </p:cNvPr>
          <p:cNvSpPr txBox="1"/>
          <p:nvPr/>
        </p:nvSpPr>
        <p:spPr>
          <a:xfrm>
            <a:off x="8719127" y="4604091"/>
            <a:ext cx="2890982" cy="738664"/>
          </a:xfrm>
          <a:prstGeom prst="rect">
            <a:avLst/>
          </a:prstGeom>
          <a:noFill/>
        </p:spPr>
        <p:txBody>
          <a:bodyPr wrap="square" lIns="0" tIns="0" rIns="0" bIns="0" rtlCol="0" anchor="ctr">
            <a:spAutoFit/>
          </a:bodyPr>
          <a:lstStyle/>
          <a:p>
            <a:pPr algn="ctr" eaLnBrk="1" hangingPunct="1"/>
            <a:r>
              <a:rPr lang="en-US" sz="2400" dirty="0" smtClean="0">
                <a:solidFill>
                  <a:srgbClr val="0B3CC8"/>
                </a:solidFill>
                <a:latin typeface="Poppins bold" panose="00000800000000000000" pitchFamily="2" charset="0"/>
                <a:cs typeface="Poppins bold" panose="00000800000000000000" pitchFamily="2" charset="0"/>
              </a:rPr>
              <a:t>Tomás Wainberg</a:t>
            </a:r>
            <a:endParaRPr lang="en-US" sz="2400" dirty="0">
              <a:solidFill>
                <a:srgbClr val="0B3CC8"/>
              </a:solidFill>
              <a:latin typeface="Poppins bold" panose="00000800000000000000" pitchFamily="2" charset="0"/>
              <a:cs typeface="Poppins bold" panose="00000800000000000000" pitchFamily="2" charset="0"/>
            </a:endParaRPr>
          </a:p>
          <a:p>
            <a:pPr algn="ctr" eaLnBrk="1" hangingPunct="1"/>
            <a:r>
              <a:rPr lang="en-US" sz="2400" dirty="0" smtClean="0">
                <a:solidFill>
                  <a:srgbClr val="0B3CC8"/>
                </a:solidFill>
                <a:latin typeface="Poppins" panose="02000000000000000000" pitchFamily="2" charset="0"/>
                <a:cs typeface="Poppins" panose="02000000000000000000" pitchFamily="2" charset="0"/>
              </a:rPr>
              <a:t>Back-end</a:t>
            </a:r>
            <a:endParaRPr lang="en-US" sz="2400" dirty="0">
              <a:solidFill>
                <a:srgbClr val="0B3CC8"/>
              </a:solidFill>
              <a:latin typeface="Poppins" panose="02000000000000000000" pitchFamily="2" charset="0"/>
              <a:ea typeface="ＭＳ Ｐゴシック" charset="0"/>
              <a:cs typeface="Poppins" panose="02000000000000000000" pitchFamily="2" charset="0"/>
            </a:endParaRPr>
          </a:p>
        </p:txBody>
      </p:sp>
      <p:pic>
        <p:nvPicPr>
          <p:cNvPr id="21" name="Picture 9"/>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23" r="-6023"/>
          <a:stretch/>
        </p:blipFill>
        <p:spPr>
          <a:xfrm>
            <a:off x="9136034" y="2320242"/>
            <a:ext cx="2057167" cy="2057167"/>
          </a:xfrm>
          <a:prstGeom prst="ellipse">
            <a:avLst/>
          </a:prstGeom>
          <a:solidFill>
            <a:srgbClr val="8C8C8C"/>
          </a:solidFill>
          <a:ln w="63500" cap="rnd">
            <a:solidFill>
              <a:srgbClr val="0B3CC8"/>
            </a:solidFill>
          </a:ln>
          <a:effectLst/>
          <a:scene3d>
            <a:camera prst="orthographicFront"/>
            <a:lightRig rig="contrasting" dir="t">
              <a:rot lat="0" lon="0" rev="3000000"/>
            </a:lightRig>
          </a:scene3d>
          <a:sp3d contourW="7620">
            <a:bevelT w="95250" h="31750"/>
            <a:contourClr>
              <a:srgbClr val="333333"/>
            </a:contourClr>
          </a:sp3d>
        </p:spPr>
      </p:pic>
      <p:pic>
        <p:nvPicPr>
          <p:cNvPr id="25" name="Picture 93"/>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7972" t="18592" r="61417" b="44946"/>
          <a:stretch/>
        </p:blipFill>
        <p:spPr bwMode="auto">
          <a:xfrm>
            <a:off x="1109857" y="2320240"/>
            <a:ext cx="2057166" cy="2057169"/>
          </a:xfrm>
          <a:prstGeom prst="ellipse">
            <a:avLst/>
          </a:prstGeom>
          <a:ln w="63500" cap="rnd">
            <a:solidFill>
              <a:srgbClr val="0B3CC8"/>
            </a:solidFill>
          </a:ln>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4" name="Imagen 3"/>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5357" t="-1750" r="5357" b="1750"/>
          <a:stretch/>
        </p:blipFill>
        <p:spPr>
          <a:xfrm>
            <a:off x="5065830" y="2320240"/>
            <a:ext cx="2057166" cy="2057167"/>
          </a:xfrm>
          <a:prstGeom prst="ellipse">
            <a:avLst/>
          </a:prstGeom>
          <a:ln w="63500" cap="rnd">
            <a:solidFill>
              <a:srgbClr val="0B3CC8"/>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6833896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s-AR" dirty="0" smtClean="0"/>
              <a:t>Agenda</a:t>
            </a:r>
            <a:endParaRPr lang="es-AR" dirty="0"/>
          </a:p>
        </p:txBody>
      </p:sp>
    </p:spTree>
    <p:extLst>
      <p:ext uri="{BB962C8B-B14F-4D97-AF65-F5344CB8AC3E}">
        <p14:creationId xmlns:p14="http://schemas.microsoft.com/office/powerpoint/2010/main" val="32019632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s-AR" dirty="0" smtClean="0"/>
              <a:t>Agenda</a:t>
            </a:r>
            <a:endParaRPr lang="es-AR" dirty="0"/>
          </a:p>
        </p:txBody>
      </p:sp>
      <p:grpSp>
        <p:nvGrpSpPr>
          <p:cNvPr id="22" name="Group 21"/>
          <p:cNvGrpSpPr/>
          <p:nvPr/>
        </p:nvGrpSpPr>
        <p:grpSpPr>
          <a:xfrm>
            <a:off x="1330656" y="2740890"/>
            <a:ext cx="8447966" cy="830239"/>
            <a:chOff x="1330655" y="2754470"/>
            <a:chExt cx="8447966" cy="830239"/>
          </a:xfrm>
        </p:grpSpPr>
        <p:sp>
          <p:nvSpPr>
            <p:cNvPr id="16" name="Rectangle 15"/>
            <p:cNvSpPr/>
            <p:nvPr/>
          </p:nvSpPr>
          <p:spPr bwMode="auto">
            <a:xfrm>
              <a:off x="1330655" y="2754470"/>
              <a:ext cx="852985" cy="83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AR" sz="3200" b="1" dirty="0" smtClean="0">
                  <a:gradFill>
                    <a:gsLst>
                      <a:gs pos="0">
                        <a:srgbClr val="FFFFFF"/>
                      </a:gs>
                      <a:gs pos="100000">
                        <a:srgbClr val="FFFFFF"/>
                      </a:gs>
                    </a:gsLst>
                    <a:lin ang="5400000" scaled="0"/>
                  </a:gradFill>
                  <a:ea typeface="Segoe UI" pitchFamily="34" charset="0"/>
                  <a:cs typeface="Segoe UI" pitchFamily="34" charset="0"/>
                </a:rPr>
                <a:t>02</a:t>
              </a:r>
              <a:endParaRPr lang="es-AR"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0"/>
            <p:cNvSpPr txBox="1">
              <a:spLocks/>
            </p:cNvSpPr>
            <p:nvPr/>
          </p:nvSpPr>
          <p:spPr>
            <a:xfrm>
              <a:off x="2367887" y="2768050"/>
              <a:ext cx="7410734" cy="803079"/>
            </a:xfrm>
            <a:prstGeom prst="rect">
              <a:avLst/>
            </a:prstGeom>
          </p:spPr>
          <p:txBody>
            <a:bodyPr/>
            <a:lstStyle>
              <a:lvl1pPr marL="0" indent="0" algn="l" defTabSz="912813" rtl="0" eaLnBrk="0" fontAlgn="base" hangingPunct="0">
                <a:lnSpc>
                  <a:spcPct val="90000"/>
                </a:lnSpc>
                <a:spcBef>
                  <a:spcPct val="20000"/>
                </a:spcBef>
                <a:spcAft>
                  <a:spcPct val="0"/>
                </a:spcAft>
                <a:buSzPct val="90000"/>
                <a:buFont typeface="Arial" charset="0"/>
                <a:buNone/>
                <a:defRPr sz="1800" kern="1200" spc="-7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smtClean="0">
                  <a:latin typeface="+mj-lt"/>
                </a:rPr>
                <a:t>Presentación</a:t>
              </a:r>
            </a:p>
            <a:p>
              <a:r>
                <a:rPr lang="es-AR" dirty="0" smtClean="0"/>
                <a:t>Demo de la aplicación </a:t>
              </a:r>
            </a:p>
          </p:txBody>
        </p:sp>
      </p:grpSp>
      <p:grpSp>
        <p:nvGrpSpPr>
          <p:cNvPr id="23" name="Group 22"/>
          <p:cNvGrpSpPr/>
          <p:nvPr/>
        </p:nvGrpSpPr>
        <p:grpSpPr>
          <a:xfrm>
            <a:off x="1330654" y="3882218"/>
            <a:ext cx="8447967" cy="830239"/>
            <a:chOff x="1330654" y="3839536"/>
            <a:chExt cx="8447967" cy="830239"/>
          </a:xfrm>
        </p:grpSpPr>
        <p:sp>
          <p:nvSpPr>
            <p:cNvPr id="17" name="Rectangle 16"/>
            <p:cNvSpPr/>
            <p:nvPr/>
          </p:nvSpPr>
          <p:spPr bwMode="auto">
            <a:xfrm>
              <a:off x="1330654" y="3839536"/>
              <a:ext cx="852985" cy="83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AR" sz="3200" b="1" dirty="0" smtClean="0">
                  <a:gradFill>
                    <a:gsLst>
                      <a:gs pos="0">
                        <a:srgbClr val="FFFFFF"/>
                      </a:gs>
                      <a:gs pos="100000">
                        <a:srgbClr val="FFFFFF"/>
                      </a:gs>
                    </a:gsLst>
                    <a:lin ang="5400000" scaled="0"/>
                  </a:gradFill>
                  <a:ea typeface="Segoe UI" pitchFamily="34" charset="0"/>
                  <a:cs typeface="Segoe UI" pitchFamily="34" charset="0"/>
                </a:rPr>
                <a:t>03</a:t>
              </a:r>
              <a:endParaRPr lang="es-AR"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10"/>
            <p:cNvSpPr txBox="1">
              <a:spLocks/>
            </p:cNvSpPr>
            <p:nvPr/>
          </p:nvSpPr>
          <p:spPr>
            <a:xfrm>
              <a:off x="2367887" y="3853116"/>
              <a:ext cx="7410734" cy="803079"/>
            </a:xfrm>
            <a:prstGeom prst="rect">
              <a:avLst/>
            </a:prstGeom>
          </p:spPr>
          <p:txBody>
            <a:bodyPr/>
            <a:lstStyle>
              <a:lvl1pPr marL="0" indent="0" algn="l" defTabSz="912813" rtl="0" eaLnBrk="0" fontAlgn="base" hangingPunct="0">
                <a:lnSpc>
                  <a:spcPct val="90000"/>
                </a:lnSpc>
                <a:spcBef>
                  <a:spcPct val="20000"/>
                </a:spcBef>
                <a:spcAft>
                  <a:spcPct val="0"/>
                </a:spcAft>
                <a:buSzPct val="90000"/>
                <a:buFont typeface="Arial" charset="0"/>
                <a:buNone/>
                <a:defRPr sz="1800" kern="1200" spc="-7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err="1" smtClean="0">
                  <a:latin typeface="+mj-lt"/>
                </a:rPr>
                <a:t>Feature</a:t>
              </a:r>
              <a:r>
                <a:rPr lang="es-AR" b="1" dirty="0" smtClean="0">
                  <a:latin typeface="+mj-lt"/>
                </a:rPr>
                <a:t> </a:t>
              </a:r>
              <a:r>
                <a:rPr lang="es-AR" b="1" dirty="0" err="1" smtClean="0">
                  <a:latin typeface="+mj-lt"/>
                </a:rPr>
                <a:t>Cool</a:t>
              </a:r>
              <a:endParaRPr lang="es-AR" b="1" dirty="0" smtClean="0">
                <a:latin typeface="+mj-lt"/>
              </a:endParaRPr>
            </a:p>
            <a:p>
              <a:r>
                <a:rPr lang="es-AR" dirty="0" smtClean="0"/>
                <a:t>Destacaremos aspectos distintivos de la aplicación</a:t>
              </a:r>
            </a:p>
          </p:txBody>
        </p:sp>
      </p:grpSp>
      <p:grpSp>
        <p:nvGrpSpPr>
          <p:cNvPr id="26" name="Group 25"/>
          <p:cNvGrpSpPr/>
          <p:nvPr/>
        </p:nvGrpSpPr>
        <p:grpSpPr>
          <a:xfrm>
            <a:off x="1330656" y="1599562"/>
            <a:ext cx="8447966" cy="830239"/>
            <a:chOff x="1330655" y="2754470"/>
            <a:chExt cx="8447966" cy="830239"/>
          </a:xfrm>
        </p:grpSpPr>
        <p:sp>
          <p:nvSpPr>
            <p:cNvPr id="27" name="Rectangle 26"/>
            <p:cNvSpPr/>
            <p:nvPr/>
          </p:nvSpPr>
          <p:spPr bwMode="auto">
            <a:xfrm>
              <a:off x="1330655" y="2754470"/>
              <a:ext cx="852985" cy="83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AR" sz="3200" b="1" dirty="0" smtClean="0">
                  <a:gradFill>
                    <a:gsLst>
                      <a:gs pos="0">
                        <a:srgbClr val="FFFFFF"/>
                      </a:gs>
                      <a:gs pos="100000">
                        <a:srgbClr val="FFFFFF"/>
                      </a:gs>
                    </a:gsLst>
                    <a:lin ang="5400000" scaled="0"/>
                  </a:gradFill>
                  <a:ea typeface="Segoe UI" pitchFamily="34" charset="0"/>
                  <a:cs typeface="Segoe UI" pitchFamily="34" charset="0"/>
                </a:rPr>
                <a:t>01</a:t>
              </a:r>
              <a:endParaRPr lang="es-AR"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10"/>
            <p:cNvSpPr txBox="1">
              <a:spLocks/>
            </p:cNvSpPr>
            <p:nvPr/>
          </p:nvSpPr>
          <p:spPr>
            <a:xfrm>
              <a:off x="2367887" y="2768050"/>
              <a:ext cx="7410734" cy="803079"/>
            </a:xfrm>
            <a:prstGeom prst="rect">
              <a:avLst/>
            </a:prstGeom>
          </p:spPr>
          <p:txBody>
            <a:bodyPr/>
            <a:lstStyle>
              <a:lvl1pPr marL="0" indent="0" algn="l" defTabSz="912813" rtl="0" eaLnBrk="0" fontAlgn="base" hangingPunct="0">
                <a:lnSpc>
                  <a:spcPct val="90000"/>
                </a:lnSpc>
                <a:spcBef>
                  <a:spcPct val="20000"/>
                </a:spcBef>
                <a:spcAft>
                  <a:spcPct val="0"/>
                </a:spcAft>
                <a:buSzPct val="90000"/>
                <a:buFont typeface="Arial" charset="0"/>
                <a:buNone/>
                <a:defRPr sz="1800" kern="1200" spc="-7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1800" kern="12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smtClean="0">
                  <a:latin typeface="+mj-lt"/>
                </a:rPr>
                <a:t>Desarrollo</a:t>
              </a:r>
            </a:p>
            <a:p>
              <a:r>
                <a:rPr lang="es-AR" dirty="0" smtClean="0"/>
                <a:t>Explicaremos brevemente nuestra experiencia durante el transcurso del proyecto</a:t>
              </a:r>
            </a:p>
          </p:txBody>
        </p:sp>
      </p:grpSp>
    </p:spTree>
    <p:extLst>
      <p:ext uri="{BB962C8B-B14F-4D97-AF65-F5344CB8AC3E}">
        <p14:creationId xmlns:p14="http://schemas.microsoft.com/office/powerpoint/2010/main" val="311583435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s-AR" dirty="0" smtClean="0"/>
              <a:t>Desarrollo</a:t>
            </a:r>
            <a:endParaRPr lang="es-AR" dirty="0"/>
          </a:p>
        </p:txBody>
      </p:sp>
    </p:spTree>
    <p:extLst>
      <p:ext uri="{BB962C8B-B14F-4D97-AF65-F5344CB8AC3E}">
        <p14:creationId xmlns:p14="http://schemas.microsoft.com/office/powerpoint/2010/main" val="23870103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AR" dirty="0" smtClean="0"/>
              <a:t>Desarrollo</a:t>
            </a:r>
            <a:endParaRPr lang="es-AR" dirty="0"/>
          </a:p>
        </p:txBody>
      </p:sp>
      <p:sp>
        <p:nvSpPr>
          <p:cNvPr id="4" name="Text Placeholder 3"/>
          <p:cNvSpPr>
            <a:spLocks noGrp="1"/>
          </p:cNvSpPr>
          <p:nvPr>
            <p:ph type="body" sz="quarter" idx="11"/>
          </p:nvPr>
        </p:nvSpPr>
        <p:spPr>
          <a:xfrm>
            <a:off x="726293" y="1391935"/>
            <a:ext cx="8185155" cy="4524369"/>
          </a:xfrm>
        </p:spPr>
        <p:txBody>
          <a:bodyPr/>
          <a:lstStyle/>
          <a:p>
            <a:pPr lvl="0" indent="-285750">
              <a:lnSpc>
                <a:spcPct val="150000"/>
              </a:lnSpc>
              <a:buFont typeface="Arial" panose="020B0604020202020204" pitchFamily="34" charset="0"/>
              <a:buChar char="•"/>
            </a:pPr>
            <a:r>
              <a:rPr lang="es-AR" sz="2000" dirty="0" smtClean="0"/>
              <a:t>Formación del equipo</a:t>
            </a:r>
          </a:p>
          <a:p>
            <a:pPr lvl="0" indent="-285750">
              <a:lnSpc>
                <a:spcPct val="150000"/>
              </a:lnSpc>
              <a:buFont typeface="Arial" panose="020B0604020202020204" pitchFamily="34" charset="0"/>
              <a:buChar char="•"/>
            </a:pPr>
            <a:r>
              <a:rPr lang="es-AR" sz="2000" dirty="0" smtClean="0"/>
              <a:t>Distribución </a:t>
            </a:r>
            <a:r>
              <a:rPr lang="es-AR" sz="2000" dirty="0"/>
              <a:t>del equipo </a:t>
            </a:r>
            <a:r>
              <a:rPr lang="es-AR" sz="2000" dirty="0" smtClean="0"/>
              <a:t>(</a:t>
            </a:r>
            <a:r>
              <a:rPr lang="es-AR" sz="2000" dirty="0" err="1" smtClean="0"/>
              <a:t>boards</a:t>
            </a:r>
            <a:r>
              <a:rPr lang="es-AR" sz="2000" dirty="0" smtClean="0"/>
              <a:t>)</a:t>
            </a:r>
            <a:endParaRPr lang="es-AR" sz="2000" dirty="0" smtClean="0"/>
          </a:p>
          <a:p>
            <a:pPr lvl="0" indent="-285750">
              <a:lnSpc>
                <a:spcPct val="150000"/>
              </a:lnSpc>
              <a:buFont typeface="Arial" panose="020B0604020202020204" pitchFamily="34" charset="0"/>
              <a:buChar char="•"/>
            </a:pPr>
            <a:r>
              <a:rPr lang="es-AR" sz="2000" dirty="0"/>
              <a:t>P</a:t>
            </a:r>
            <a:r>
              <a:rPr lang="es-AR" sz="2000" dirty="0" smtClean="0"/>
              <a:t>redisposición y relación del equipo</a:t>
            </a:r>
          </a:p>
          <a:p>
            <a:pPr lvl="0" indent="-285750">
              <a:lnSpc>
                <a:spcPct val="150000"/>
              </a:lnSpc>
              <a:buFont typeface="Arial" panose="020B0604020202020204" pitchFamily="34" charset="0"/>
              <a:buChar char="•"/>
            </a:pPr>
            <a:r>
              <a:rPr lang="es-AR" sz="2000" dirty="0" smtClean="0"/>
              <a:t>Comunicación interna – </a:t>
            </a:r>
            <a:r>
              <a:rPr lang="es-AR" sz="2000" dirty="0" err="1" smtClean="0"/>
              <a:t>Daily</a:t>
            </a:r>
            <a:endParaRPr lang="es-AR" sz="2000" dirty="0" smtClean="0"/>
          </a:p>
          <a:p>
            <a:pPr lvl="0" indent="-285750">
              <a:lnSpc>
                <a:spcPct val="150000"/>
              </a:lnSpc>
              <a:buFont typeface="Arial" panose="020B0604020202020204" pitchFamily="34" charset="0"/>
              <a:buChar char="•"/>
            </a:pPr>
            <a:r>
              <a:rPr lang="es-AR" sz="2000" dirty="0" smtClean="0"/>
              <a:t>Respuesta a </a:t>
            </a:r>
            <a:r>
              <a:rPr lang="es-AR" sz="2000" dirty="0" err="1" smtClean="0"/>
              <a:t>feedback</a:t>
            </a:r>
            <a:endParaRPr lang="es-AR" sz="2000" dirty="0" smtClean="0"/>
          </a:p>
          <a:p>
            <a:pPr lvl="0" indent="-285750">
              <a:lnSpc>
                <a:spcPct val="150000"/>
              </a:lnSpc>
              <a:buFont typeface="Arial" panose="020B0604020202020204" pitchFamily="34" charset="0"/>
              <a:buChar char="•"/>
            </a:pPr>
            <a:r>
              <a:rPr lang="es-AR" sz="2000" dirty="0" smtClean="0"/>
              <a:t>Desafíos técnicos:</a:t>
            </a:r>
            <a:endParaRPr lang="es-AR" sz="2000" dirty="0"/>
          </a:p>
          <a:p>
            <a:pPr marL="457200" lvl="3">
              <a:lnSpc>
                <a:spcPct val="150000"/>
              </a:lnSpc>
            </a:pPr>
            <a:r>
              <a:rPr lang="es-AR" sz="2000" dirty="0" smtClean="0"/>
              <a:t>Integración Front-</a:t>
            </a:r>
            <a:r>
              <a:rPr lang="es-AR" sz="2000" dirty="0" err="1" smtClean="0"/>
              <a:t>end</a:t>
            </a:r>
            <a:r>
              <a:rPr lang="es-AR" sz="2000" dirty="0" smtClean="0"/>
              <a:t>/Back-</a:t>
            </a:r>
            <a:r>
              <a:rPr lang="es-AR" sz="2000" dirty="0" err="1" smtClean="0"/>
              <a:t>end</a:t>
            </a:r>
            <a:endParaRPr lang="es-AR" sz="2000" dirty="0"/>
          </a:p>
          <a:p>
            <a:pPr marL="457200" lvl="3">
              <a:lnSpc>
                <a:spcPct val="150000"/>
              </a:lnSpc>
            </a:pPr>
            <a:r>
              <a:rPr lang="es-AR" sz="2000" dirty="0"/>
              <a:t>Calendario integrado </a:t>
            </a:r>
            <a:endParaRPr lang="es-AR" sz="2000" dirty="0" smtClean="0"/>
          </a:p>
          <a:p>
            <a:pPr marL="457200" lvl="3">
              <a:lnSpc>
                <a:spcPct val="150000"/>
              </a:lnSpc>
            </a:pPr>
            <a:r>
              <a:rPr lang="es-AR" sz="2000" dirty="0" err="1" smtClean="0"/>
              <a:t>Identity</a:t>
            </a:r>
            <a:endParaRPr lang="es-AR" sz="2000" dirty="0" smtClean="0"/>
          </a:p>
        </p:txBody>
      </p:sp>
    </p:spTree>
    <p:extLst>
      <p:ext uri="{BB962C8B-B14F-4D97-AF65-F5344CB8AC3E}">
        <p14:creationId xmlns:p14="http://schemas.microsoft.com/office/powerpoint/2010/main" val="81093439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AR" dirty="0" err="1" smtClean="0"/>
              <a:t>Boards</a:t>
            </a:r>
            <a:endParaRPr lang="es-AR" dirty="0"/>
          </a:p>
        </p:txBody>
      </p:sp>
      <p:pic>
        <p:nvPicPr>
          <p:cNvPr id="2" name="Imagen 1"/>
          <p:cNvPicPr>
            <a:picLocks noChangeAspect="1"/>
          </p:cNvPicPr>
          <p:nvPr/>
        </p:nvPicPr>
        <p:blipFill>
          <a:blip r:embed="rId2"/>
          <a:stretch>
            <a:fillRect/>
          </a:stretch>
        </p:blipFill>
        <p:spPr>
          <a:xfrm>
            <a:off x="143120" y="1804453"/>
            <a:ext cx="5951293" cy="3179025"/>
          </a:xfrm>
          <a:prstGeom prst="rect">
            <a:avLst/>
          </a:prstGeom>
        </p:spPr>
      </p:pic>
      <p:pic>
        <p:nvPicPr>
          <p:cNvPr id="5" name="Imagen 4"/>
          <p:cNvPicPr>
            <a:picLocks noChangeAspect="1"/>
          </p:cNvPicPr>
          <p:nvPr/>
        </p:nvPicPr>
        <p:blipFill>
          <a:blip r:embed="rId3"/>
          <a:stretch>
            <a:fillRect/>
          </a:stretch>
        </p:blipFill>
        <p:spPr>
          <a:xfrm>
            <a:off x="6081688" y="1829225"/>
            <a:ext cx="5895157" cy="3129480"/>
          </a:xfrm>
          <a:prstGeom prst="rect">
            <a:avLst/>
          </a:prstGeom>
        </p:spPr>
      </p:pic>
    </p:spTree>
    <p:extLst>
      <p:ext uri="{BB962C8B-B14F-4D97-AF65-F5344CB8AC3E}">
        <p14:creationId xmlns:p14="http://schemas.microsoft.com/office/powerpoint/2010/main" val="423456903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s-AR" dirty="0" smtClean="0"/>
              <a:t>Presentación</a:t>
            </a:r>
            <a:endParaRPr lang="es-AR" dirty="0"/>
          </a:p>
        </p:txBody>
      </p:sp>
    </p:spTree>
    <p:extLst>
      <p:ext uri="{BB962C8B-B14F-4D97-AF65-F5344CB8AC3E}">
        <p14:creationId xmlns:p14="http://schemas.microsoft.com/office/powerpoint/2010/main" val="217638058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arátulas">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2.xml><?xml version="1.0" encoding="utf-8"?>
<a:theme xmlns:a="http://schemas.openxmlformats.org/drawingml/2006/main" name="Carátulas Interna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3.xml><?xml version="1.0" encoding="utf-8"?>
<a:theme xmlns:a="http://schemas.openxmlformats.org/drawingml/2006/main" name="Casos">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5750" indent="-285750" eaLnBrk="1" hangingPunct="1">
          <a:buFont typeface="Arial" panose="020B0604020202020204" pitchFamily="34" charset="0"/>
          <a:buChar char="•"/>
          <a:defRPr sz="1400" dirty="0" err="1" smtClean="0">
            <a:solidFill>
              <a:schemeClr val="tx1"/>
            </a:solidFill>
            <a:latin typeface="Poppins Light" panose="02000000000000000000" pitchFamily="2" charset="0"/>
            <a:ea typeface="ＭＳ Ｐゴシック" charset="0"/>
            <a:cs typeface="Poppins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ido ">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5.xml><?xml version="1.0" encoding="utf-8"?>
<a:theme xmlns:a="http://schemas.openxmlformats.org/drawingml/2006/main" name="Finalización">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6.xml><?xml version="1.0" encoding="utf-8"?>
<a:theme xmlns:a="http://schemas.openxmlformats.org/drawingml/2006/main" name="1_Contenido ">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7.xml><?xml version="1.0" encoding="utf-8"?>
<a:theme xmlns:a="http://schemas.openxmlformats.org/drawingml/2006/main" name="Office Theme">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LongProperties xmlns="http://schemas.microsoft.com/office/2006/metadata/longProperties">
  <LongProp xmlns="" name="SharedWithUsers"><![CDATA[37;#Ana Cristina Montero;#38;#Federico García;#39;#Santiago Jiménez;#40;#Maximiliano Déboli;#41;#javier arguello;#42;#Brian Teper;#43;#Gastón Real;#44;#Matías Lacave;#45;#Nicolas Pechersky;#46;#Julian Zuluaga;#9;#Jorge Garau;#47;#Gabriel García de la Torre]]></LongProp>
</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CF8F701430D04AA22CB2B1F1F91674" ma:contentTypeVersion="3" ma:contentTypeDescription="Create a new document." ma:contentTypeScope="" ma:versionID="589d17c46f9a6cecb9e7a03d72187b55">
  <xsd:schema xmlns:xsd="http://www.w3.org/2001/XMLSchema" xmlns:xs="http://www.w3.org/2001/XMLSchema" xmlns:p="http://schemas.microsoft.com/office/2006/metadata/properties" xmlns:ns2="a487f00c-aaf7-4cb8-bca1-965082df1422" targetNamespace="http://schemas.microsoft.com/office/2006/metadata/properties" ma:root="true" ma:fieldsID="56c00eb776d83ff89f2ff43d5fcabde1" ns2:_="">
    <xsd:import namespace="a487f00c-aaf7-4cb8-bca1-965082df1422"/>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87f00c-aaf7-4cb8-bca1-965082df142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69C9A-99AF-4FC2-8E2F-959F8EFA6E46}">
  <ds:schemaRefs>
    <ds:schemaRef ds:uri="http://schemas.microsoft.com/office/2006/metadata/longProperties"/>
    <ds:schemaRef ds:uri=""/>
  </ds:schemaRefs>
</ds:datastoreItem>
</file>

<file path=customXml/itemProps2.xml><?xml version="1.0" encoding="utf-8"?>
<ds:datastoreItem xmlns:ds="http://schemas.openxmlformats.org/officeDocument/2006/customXml" ds:itemID="{2F4C203A-E916-4D3C-9525-5868D3587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87f00c-aaf7-4cb8-bca1-965082df14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Metro_TT_Blue_16x9_02-12</Template>
  <TotalTime>10804</TotalTime>
  <Words>87</Words>
  <Application>Microsoft Office PowerPoint</Application>
  <PresentationFormat>Personalizado</PresentationFormat>
  <Paragraphs>38</Paragraphs>
  <Slides>12</Slides>
  <Notes>0</Notes>
  <HiddenSlides>0</HiddenSlides>
  <MMClips>0</MMClips>
  <ScaleCrop>false</ScaleCrop>
  <HeadingPairs>
    <vt:vector size="6" baseType="variant">
      <vt:variant>
        <vt:lpstr>Fuentes usadas</vt:lpstr>
      </vt:variant>
      <vt:variant>
        <vt:i4>12</vt:i4>
      </vt:variant>
      <vt:variant>
        <vt:lpstr>Tema</vt:lpstr>
      </vt:variant>
      <vt:variant>
        <vt:i4>6</vt:i4>
      </vt:variant>
      <vt:variant>
        <vt:lpstr>Títulos de diapositiva</vt:lpstr>
      </vt:variant>
      <vt:variant>
        <vt:i4>12</vt:i4>
      </vt:variant>
    </vt:vector>
  </HeadingPairs>
  <TitlesOfParts>
    <vt:vector size="30" baseType="lpstr">
      <vt:lpstr>ＭＳ Ｐゴシック</vt:lpstr>
      <vt:lpstr>Arial</vt:lpstr>
      <vt:lpstr>Calibri</vt:lpstr>
      <vt:lpstr>Poppins</vt:lpstr>
      <vt:lpstr>Poppins bold</vt:lpstr>
      <vt:lpstr>Poppins Light</vt:lpstr>
      <vt:lpstr>Poppins Medium</vt:lpstr>
      <vt:lpstr>Poppins SemiBold</vt:lpstr>
      <vt:lpstr>Segoe UI</vt:lpstr>
      <vt:lpstr>Segoe UI Light</vt:lpstr>
      <vt:lpstr>Tahoma</vt:lpstr>
      <vt:lpstr>Wingdings</vt:lpstr>
      <vt:lpstr>Carátulas</vt:lpstr>
      <vt:lpstr>Carátulas Internas</vt:lpstr>
      <vt:lpstr>Casos</vt:lpstr>
      <vt:lpstr>Contenido </vt:lpstr>
      <vt:lpstr>Finalización</vt:lpstr>
      <vt:lpstr>1_Contenido </vt:lpstr>
      <vt:lpstr>Presentación de PowerPoint</vt:lpstr>
      <vt:lpstr>Equipo</vt:lpstr>
      <vt:lpstr>Presentación de PowerPoint</vt:lpstr>
      <vt:lpstr>Agenda</vt:lpstr>
      <vt:lpstr>Presentación de PowerPoint</vt:lpstr>
      <vt:lpstr>Desarrollo</vt:lpstr>
      <vt:lpstr>Presentación de PowerPoint</vt:lpstr>
      <vt:lpstr>Presentación de PowerPoint</vt:lpstr>
      <vt:lpstr>Presentación</vt:lpstr>
      <vt:lpstr>Feature Cool</vt:lpstr>
      <vt:lpstr>Presentación de PowerPoint</vt:lpstr>
      <vt:lpstr>Presentación de PowerPoint</vt:lpstr>
    </vt:vector>
  </TitlesOfParts>
  <Manager>&lt;Content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Federico García</dc:creator>
  <cp:keywords>presentacion lagash;corporativa;microbloggin;SharePoint</cp:keywords>
  <dc:description>Template: _x000d_
Formatting: _x000d_
Event Date: _x000d_
Event Location: _x000d_
Audience Type:</dc:description>
  <cp:lastModifiedBy>Tomás Wainberg</cp:lastModifiedBy>
  <cp:revision>123</cp:revision>
  <dcterms:created xsi:type="dcterms:W3CDTF">2015-10-29T23:00:10Z</dcterms:created>
  <dcterms:modified xsi:type="dcterms:W3CDTF">2018-06-26T15:02:27Z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0x01010073CF8F701430D04AA22CB2B1F1F91674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SharedWithUsers">
    <vt:lpwstr>37;#Ana Cristina Montero;#38;#Federico García;#39;#Santiago Jiménez;#40;#Maximiliano Déboli;#41;#javier arguello;#42;#Brian Teper;#43;#Gastón Real;#44;#Matías Lacave;#45;#Nicolas Pechersky;#46;#Julian Zuluaga;#9;#Jorge Garau;#47;#Gabriel García de la Torr</vt:lpwstr>
  </property>
</Properties>
</file>